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Oswald ExtraLight"/>
      <p:regular r:id="rId20"/>
      <p:bold r:id="rId21"/>
    </p:embeddedFont>
    <p:embeddedFont>
      <p:font typeface="Bebas Neue"/>
      <p:regular r:id="rId22"/>
    </p:embeddedFont>
    <p:embeddedFont>
      <p:font typeface="Oswald"/>
      <p:regular r:id="rId23"/>
      <p:bold r:id="rId24"/>
    </p:embeddedFont>
    <p:embeddedFont>
      <p:font typeface="DM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01">
          <p15:clr>
            <a:srgbClr val="9AA0A6"/>
          </p15:clr>
        </p15:guide>
        <p15:guide id="2" orient="horz" pos="73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01" orient="horz"/>
        <p:guide pos="733"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swaldExtraLight-regular.fntdata"/><Relationship Id="rId22" Type="http://schemas.openxmlformats.org/officeDocument/2006/relationships/font" Target="fonts/BebasNeue-regular.fntdata"/><Relationship Id="rId21" Type="http://schemas.openxmlformats.org/officeDocument/2006/relationships/font" Target="fonts/OswaldExtraLight-bold.fntdata"/><Relationship Id="rId24" Type="http://schemas.openxmlformats.org/officeDocument/2006/relationships/font" Target="fonts/Oswald-bold.fntdata"/><Relationship Id="rId23" Type="http://schemas.openxmlformats.org/officeDocument/2006/relationships/font" Target="fonts/Oswa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DMSans-bold.fntdata"/><Relationship Id="rId25" Type="http://schemas.openxmlformats.org/officeDocument/2006/relationships/font" Target="fonts/DMSans-regular.fntdata"/><Relationship Id="rId28" Type="http://schemas.openxmlformats.org/officeDocument/2006/relationships/font" Target="fonts/DMSans-boldItalic.fntdata"/><Relationship Id="rId27" Type="http://schemas.openxmlformats.org/officeDocument/2006/relationships/font" Target="fonts/DM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my name is Neha Murthy and this is my project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ff2485a1e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ff2485a1e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market end user, I will discuss the digital lock that encompasses both designs as well as just the simon says design on its own. For the </a:t>
            </a:r>
            <a:r>
              <a:rPr lang="en"/>
              <a:t>digital</a:t>
            </a:r>
            <a:r>
              <a:rPr lang="en"/>
              <a:t> lock, it can be used for residential users.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for Simon Says, the market caters to a </a:t>
            </a:r>
            <a:r>
              <a:rPr lang="en"/>
              <a:t>wide</a:t>
            </a:r>
            <a:r>
              <a:rPr lang="en"/>
              <a:t> range of end market users. Children and families can use it as Simon Says is a popular game. Since, all the traditional </a:t>
            </a:r>
            <a:r>
              <a:rPr lang="en"/>
              <a:t>games</a:t>
            </a:r>
            <a:r>
              <a:rPr lang="en"/>
              <a:t> </a:t>
            </a:r>
            <a:r>
              <a:rPr lang="en"/>
              <a:t>have</a:t>
            </a:r>
            <a:r>
              <a:rPr lang="en"/>
              <a:t> moved to electronic ways, this serves as a Simon Says </a:t>
            </a:r>
            <a:r>
              <a:rPr lang="en"/>
              <a:t>competitive</a:t>
            </a:r>
            <a:r>
              <a:rPr lang="en"/>
              <a:t> game for many to play. This can also be used in Education institutions as the game can be used in programs and events, Teachers of lower grade levels can incorporate a fun lesson to promote cognitive </a:t>
            </a:r>
            <a:r>
              <a:rPr lang="en"/>
              <a:t>development and</a:t>
            </a:r>
            <a:r>
              <a:rPr lang="en"/>
              <a:t> social skills for kids to play with each other. It can be used in healthcare industry as therapids can use the game for sensory integration ( visual), or cognitive training, quick motor </a:t>
            </a:r>
            <a:r>
              <a:rPr lang="en"/>
              <a:t>skills, </a:t>
            </a:r>
            <a:r>
              <a:rPr lang="en"/>
              <a:t>used in </a:t>
            </a:r>
            <a:r>
              <a:rPr lang="en"/>
              <a:t>the</a:t>
            </a:r>
            <a:r>
              <a:rPr lang="en"/>
              <a:t> special needs communities and can be designed to </a:t>
            </a:r>
            <a:r>
              <a:rPr lang="en"/>
              <a:t>accommodate</a:t>
            </a:r>
            <a:r>
              <a:rPr lang="en"/>
              <a:t> their abilities. It can be used in gaming industry and research institutions, in fields like </a:t>
            </a:r>
            <a:r>
              <a:rPr lang="en"/>
              <a:t>psychology</a:t>
            </a:r>
            <a:r>
              <a:rPr lang="en"/>
              <a:t>, neuroscience, and so much more.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ff2485a1e2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ff2485a1e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system diagram is as such. My entire </a:t>
            </a:r>
            <a:r>
              <a:rPr lang="en"/>
              <a:t>project</a:t>
            </a:r>
            <a:r>
              <a:rPr lang="en"/>
              <a:t> is really about home security mechanisms, but also with a twist of an entertainment project. There are two projects that I was trying to create and then combine into </a:t>
            </a:r>
            <a:r>
              <a:rPr lang="en"/>
              <a:t>one</a:t>
            </a:r>
            <a:r>
              <a:rPr lang="en"/>
              <a:t>, however, the integration wasn’t </a:t>
            </a:r>
            <a:r>
              <a:rPr lang="en"/>
              <a:t>successful</a:t>
            </a:r>
            <a:r>
              <a:rPr lang="en"/>
              <a:t> as I was met with no time. The idea was that there was a Simon Says game but also a “safe” that small kids can have. This will allow them to have a safe, but a safe that keeps them entertained. However, since locking validations weren’t done, it can also serve as a game to help with abilities, as per what research has said.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other project is a digital locking mechanism which ultimately would allow the user to get input from the user on a Keypad and the exact number would then display on the SSD. Had I had more time, my idea with this was to validate the passcode and put some kinds of motor or some part that would have rotated a specific way indicating lock or </a:t>
            </a:r>
            <a:r>
              <a:rPr lang="en"/>
              <a:t>unlock</a:t>
            </a:r>
            <a:r>
              <a:rPr lang="en"/>
              <a:t>. In this diagram, I am trying to show that the random_generating,debounce and pulsed detection are all components that are combined into the simon game. The decoder and the SSD components integrate together for the Keypad. This entire diagram represents the project.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ff2485a1e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ff2485a1e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design can be off the shelves as this is a design that would be common for everyone, whether it be the game Simon Says, the safe simon says, or the lock. However, within the game, it can be customizable for the difficulty level that the user pleases. If I was to combine the two projects and have one device where both can be done, then this would be like a general purpose processor. However, as these are separate, each is like a single purpose processor, functioning separately and differently. </a:t>
            </a:r>
            <a:endParaRPr/>
          </a:p>
          <a:p>
            <a:pPr indent="0" lvl="0" marL="0" rtl="0" algn="l">
              <a:spcBef>
                <a:spcPts val="0"/>
              </a:spcBef>
              <a:spcAft>
                <a:spcPts val="0"/>
              </a:spcAft>
              <a:buNone/>
            </a:pPr>
            <a:r>
              <a:rPr lang="en"/>
              <a:t>This project is a softcore processor and this was implemented using programmable logic </a:t>
            </a:r>
            <a:r>
              <a:rPr lang="en"/>
              <a:t>resources</a:t>
            </a:r>
            <a:r>
              <a:rPr lang="en"/>
              <a:t> that are available in an FPGA, like LUTS, Flip Flops, Rams. This means that the logic can be implemented in a wide range of </a:t>
            </a:r>
            <a:r>
              <a:rPr lang="en"/>
              <a:t>devices.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ff2485a1e2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ff2485a1e2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DM Sans"/>
                <a:ea typeface="DM Sans"/>
                <a:cs typeface="DM Sans"/>
                <a:sym typeface="DM Sans"/>
              </a:rPr>
              <a:t>In summary, my design was a version of the game “Simon Says”.  In detail, “Simon” , the board will generate a random pattern of LEDs blinking. It will start of easy and continue to get harder as the user inputs more and more attempts. </a:t>
            </a:r>
            <a:endParaRPr sz="1200">
              <a:solidFill>
                <a:schemeClr val="dk1"/>
              </a:solidFill>
              <a:latin typeface="DM Sans"/>
              <a:ea typeface="DM Sans"/>
              <a:cs typeface="DM Sans"/>
              <a:sym typeface="DM Sans"/>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latin typeface="DM Sans"/>
                <a:ea typeface="DM Sans"/>
                <a:cs typeface="DM Sans"/>
                <a:sym typeface="DM Sans"/>
              </a:rPr>
              <a:t>I would say that the design of Simon Says was a success (with more improvements to be done), but since the digital lock is very basic as of now, I would say that that is back to the drawing board, as it can definitely be something that can be improved to something much more. </a:t>
            </a:r>
            <a:endParaRPr sz="120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n" sz="1200">
                <a:solidFill>
                  <a:schemeClr val="dk1"/>
                </a:solidFill>
                <a:latin typeface="DM Sans"/>
                <a:ea typeface="DM Sans"/>
                <a:cs typeface="DM Sans"/>
                <a:sym typeface="DM Sans"/>
              </a:rPr>
              <a:t>For design 2.0, if I was to keep Simon Says as a game, I think it is good as it is, and I can probably advance it by adding camera sensors and speakers.. When “Simon Says” to touch your eyes or something and you touch it, then the camera would sense it and give you a point. </a:t>
            </a:r>
            <a:endParaRPr sz="120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n" sz="1200">
                <a:solidFill>
                  <a:schemeClr val="dk1"/>
                </a:solidFill>
                <a:latin typeface="DM Sans"/>
                <a:ea typeface="DM Sans"/>
                <a:cs typeface="DM Sans"/>
                <a:sym typeface="DM Sans"/>
              </a:rPr>
              <a:t>If I was to keep it as a safe, I need to add validations and customizable on difficulty level of the patterns as it can be used by people of all ages</a:t>
            </a:r>
            <a:endParaRPr sz="120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n" sz="1200">
                <a:solidFill>
                  <a:schemeClr val="dk1"/>
                </a:solidFill>
                <a:latin typeface="DM Sans"/>
                <a:ea typeface="DM Sans"/>
                <a:cs typeface="DM Sans"/>
                <a:sym typeface="DM Sans"/>
              </a:rPr>
              <a:t>For the Digital Lock, it will need to be completely worked out again and I could include a lot of features like the motor unlocking or locking, maybe a sound buzzer or rapid LED lights going off if the alarm was triggered. </a:t>
            </a:r>
            <a:endParaRPr sz="120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DM Sans"/>
              <a:ea typeface="DM Sans"/>
              <a:cs typeface="DM Sans"/>
              <a:sym typeface="DM Sans"/>
            </a:endParaRPr>
          </a:p>
          <a:p>
            <a:pPr indent="0" lvl="0" marL="0" rtl="0" algn="l">
              <a:spcBef>
                <a:spcPts val="0"/>
              </a:spcBef>
              <a:spcAft>
                <a:spcPts val="0"/>
              </a:spcAft>
              <a:buClr>
                <a:schemeClr val="dk1"/>
              </a:buClr>
              <a:buSzPts val="1100"/>
              <a:buFont typeface="Arial"/>
              <a:buNone/>
            </a:pPr>
            <a:r>
              <a:rPr lang="en" sz="1200">
                <a:solidFill>
                  <a:schemeClr val="dk1"/>
                </a:solidFill>
                <a:latin typeface="DM Sans"/>
                <a:ea typeface="DM Sans"/>
                <a:cs typeface="DM Sans"/>
                <a:sym typeface="DM Sans"/>
              </a:rPr>
              <a:t>For resource limitations, I would say it was definitely time because I had 3 hour exams every day so I would come in a 9am and leave for my 3 hour exam, and by the time, the boards would have to be given back. So time was a huge factor and constraint for me and technology as there were many instances that I had wasted a lot of time because of the computer wasn’t able to run the bitstream of generate a simulation. </a:t>
            </a:r>
            <a:endParaRPr sz="1200">
              <a:solidFill>
                <a:schemeClr val="dk1"/>
              </a:solidFill>
              <a:latin typeface="DM Sans"/>
              <a:ea typeface="DM Sans"/>
              <a:cs typeface="DM Sans"/>
              <a:sym typeface="DM Sans"/>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ff2485a1e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1ff2485a1e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and I hope that these slides were able to explain what my project is. Though the project is not completely finished, this was my vision for it.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0e84aac6d0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0e84aac6d0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have a design that comprises of two projects into one. They were meant to be integrated into one project, however, due to time and errors </a:t>
            </a:r>
            <a:r>
              <a:rPr lang="en"/>
              <a:t>occurring</a:t>
            </a:r>
            <a:r>
              <a:rPr lang="en"/>
              <a:t> at the last minute, I didn’t want to affect any working </a:t>
            </a:r>
            <a:r>
              <a:rPr lang="en"/>
              <a:t>pieces</a:t>
            </a:r>
            <a:r>
              <a:rPr lang="en"/>
              <a:t>. The first project was a lock of some sort where the user can type a number of letter from the Keypad which its design acts like a matrix and that number or letter then displays on the SSD. The </a:t>
            </a:r>
            <a:r>
              <a:rPr lang="en"/>
              <a:t>keypad</a:t>
            </a:r>
            <a:r>
              <a:rPr lang="en"/>
              <a:t> is a 16 buttoned arranged in a hexadecimal format from 0-F. By going through each column and reading each row, we are able to understand which button was pressed. If I had more time, I was going to write a validation for it and </a:t>
            </a:r>
            <a:r>
              <a:rPr lang="en"/>
              <a:t>maybe, if there was a motor, then I could have attached it if a correct number was inputted, turning it in a certain direction.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Simon says game was my vision of a kids lock system which keeps them entertained, but is a lock. In other words, kids could develop cognitive abilities, having entertainment while playing. There were actual research on Simon says and how it impacts the brain development.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0e91f73e2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0e91f73e2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presentation, I will go over these topics.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ff2485a1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ff2485a1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idea stems from the desire to create a fun project that is interactive and engaging and can be used in both recreational and practical real world situations. It will allow the user to enter their passcode and it will </a:t>
            </a:r>
            <a:r>
              <a:rPr lang="en"/>
              <a:t>display</a:t>
            </a:r>
            <a:r>
              <a:rPr lang="en"/>
              <a:t> on the SSD. Due to time constraints, I wasn’t able to validate the passcode. With more time,we could incorporate a motor to demonstrate locking and unlocking.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‘Simon Says” part of the design also has an education value as it is a memory game that would simulate cognitive skills like memory, </a:t>
            </a:r>
            <a:r>
              <a:rPr lang="en"/>
              <a:t>attention, pattern recognition, and so on. This portion of the design can be used in education but also, in medical facilities, in therapies. This can also serve as a small kiddish lock system, something that they can have fun with but also learn and improve their abilities. The idea with this, is if the kids can enter the right passcode, with some number of tries, then the kid can open their safe.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there can always be improvements in the future, some improvements include customization of the difficulty level for Simon Says, allowing more flexibility and features for the authorization.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ff5650144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ff5650144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design for the digital lock is there will be a keypad and an SSD connected to the board. The user is able to enter a digit or letter passcode into the keypad and the SSD will be able to receive that number. </a:t>
            </a:r>
            <a:r>
              <a:rPr lang="en"/>
              <a:t>The SSD will hold the value that the user inputted. This was the extent to how much I was able to get done on this portion of the project, however, as mentioned before, with more time, I would do validations, and much more.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ff5650144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ff5650144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design</a:t>
            </a:r>
            <a:r>
              <a:rPr lang="en"/>
              <a:t> is “Simon Says” where there is a random pattern </a:t>
            </a:r>
            <a:r>
              <a:rPr lang="en"/>
              <a:t>that</a:t>
            </a:r>
            <a:r>
              <a:rPr lang="en"/>
              <a:t> gets generated on the board and lights up. The user has to input the same pattern correctly. If they do it correctly, then the board will display a </a:t>
            </a:r>
            <a:r>
              <a:rPr lang="en"/>
              <a:t>green</a:t>
            </a:r>
            <a:r>
              <a:rPr lang="en"/>
              <a:t> light. That would indicate that the correct pattern was inputted. If they put it incorrectly, they the red led light will glow indicating that it was wrong. </a:t>
            </a:r>
            <a:r>
              <a:rPr lang="en"/>
              <a:t>When</a:t>
            </a:r>
            <a:r>
              <a:rPr lang="en"/>
              <a:t> the user gets it wrong, then that’s gameover. A blue LED will light up the number of times that the </a:t>
            </a:r>
            <a:r>
              <a:rPr lang="en"/>
              <a:t>user</a:t>
            </a:r>
            <a:r>
              <a:rPr lang="en"/>
              <a:t> put it </a:t>
            </a:r>
            <a:r>
              <a:rPr lang="en"/>
              <a:t>correctly</a:t>
            </a:r>
            <a:r>
              <a:rPr lang="en"/>
              <a:t>. Simon Says can be the kids version for entering the passcode for their safe. This can also be treated as a game enjoyed by all. This can be seen </a:t>
            </a:r>
            <a:r>
              <a:rPr lang="en"/>
              <a:t>through</a:t>
            </a:r>
            <a:r>
              <a:rPr lang="en"/>
              <a:t> the general system block diagram that I drew.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ff5c004b0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ff5c004b0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had created a testbench with one correct and one incorrect pattern where it would show me that if a pattern matched, then the green_led would turn on for a very little time and then switch off again. If the pattern was wrong, then the red_led turned on for a little bit and right then, the blue _led turned on. This shows that when the greed_led turns on, then the next pattern will show and wait for the user input. If it is incorrect, then immediately the red_light will turn on and the blue_light will show how many times </a:t>
            </a:r>
            <a:r>
              <a:rPr lang="en"/>
              <a:t>the</a:t>
            </a:r>
            <a:r>
              <a:rPr lang="en"/>
              <a:t> user </a:t>
            </a:r>
            <a:r>
              <a:rPr lang="en"/>
              <a:t>inputted</a:t>
            </a:r>
            <a:r>
              <a:rPr lang="en"/>
              <a:t> a correct pattern. I had tested here one correct pattern and one incorrect pattern.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ff2485a1e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ff2485a1e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DM Sans"/>
                <a:ea typeface="DM Sans"/>
                <a:cs typeface="DM Sans"/>
                <a:sym typeface="DM Sans"/>
              </a:rPr>
              <a:t>The problem that is being solved is home invasions as this project was originally a lock, but also a developmental project, helping with memory.  Statistically, on average 3,062 burglaries happen in the US every day. In that case, we are trying to create a security lock, where the user has the option to type a letter or number to unlock. With future designs, we can create more security factors. There could be improvements like the button rapidly blinking if the alarm is triggered or allow the user to re-enter the code. </a:t>
            </a:r>
            <a:endParaRPr sz="1300">
              <a:solidFill>
                <a:schemeClr val="dk1"/>
              </a:solidFill>
              <a:latin typeface="DM Sans"/>
              <a:ea typeface="DM Sans"/>
              <a:cs typeface="DM Sans"/>
              <a:sym typeface="DM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ff2485a1e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ff2485a1e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application space, since this is two separate projects combined into one, together, it can serve as a digital lock with a twist in the end with a memory game/ authorization. As mentioned before, the digital lock </a:t>
            </a:r>
            <a:r>
              <a:rPr lang="en"/>
              <a:t>would</a:t>
            </a:r>
            <a:r>
              <a:rPr lang="en"/>
              <a:t> be used for security purposes but also, the aspect of the simon says game can also be used in medical facilities and entertainment. In medical facilities, doctors and therapists can use the game to improve a person’s cognitive ability. As per an article, Simon Says has been used in research studies on memory and cognition. The game </a:t>
            </a:r>
            <a:r>
              <a:rPr lang="en"/>
              <a:t>would</a:t>
            </a:r>
            <a:r>
              <a:rPr lang="en"/>
              <a:t> use hand-eye coordination and quick reflexes and can be enjoyed by </a:t>
            </a:r>
            <a:r>
              <a:rPr lang="en"/>
              <a:t>people</a:t>
            </a:r>
            <a:r>
              <a:rPr lang="en"/>
              <a:t> of all ages as entertainment, </a:t>
            </a:r>
            <a:r>
              <a:rPr lang="en"/>
              <a:t>played</a:t>
            </a:r>
            <a:r>
              <a:rPr lang="en"/>
              <a:t> competitively.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accent5"/>
            </a:gs>
            <a:gs pos="48000">
              <a:schemeClr val="accent4"/>
            </a:gs>
            <a:gs pos="100000">
              <a:schemeClr val="accent2"/>
            </a:gs>
          </a:gsLst>
          <a:lin ang="2698631" scaled="0"/>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13225" y="967650"/>
            <a:ext cx="3972000" cy="3027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4900"/>
              <a:buNone/>
              <a:defRPr sz="5000">
                <a:solidFill>
                  <a:schemeClr val="dk1"/>
                </a:solidFill>
              </a:defRPr>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995250"/>
            <a:ext cx="4359000" cy="4095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2pPr>
            <a:lvl3pPr lvl="2"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3pPr>
            <a:lvl4pPr lvl="3"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4pPr>
            <a:lvl5pPr lvl="4"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5pPr>
            <a:lvl6pPr lvl="5"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6pPr>
            <a:lvl7pPr lvl="6"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7pPr>
            <a:lvl8pPr lvl="7"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8pPr>
            <a:lvl9pPr lvl="8"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9pPr>
          </a:lstStyle>
          <a:p/>
        </p:txBody>
      </p:sp>
      <p:grpSp>
        <p:nvGrpSpPr>
          <p:cNvPr id="11" name="Google Shape;11;p2"/>
          <p:cNvGrpSpPr/>
          <p:nvPr/>
        </p:nvGrpSpPr>
        <p:grpSpPr>
          <a:xfrm rot="5400000">
            <a:off x="7002555" y="-662466"/>
            <a:ext cx="1673084" cy="3614193"/>
            <a:chOff x="7350442" y="2608992"/>
            <a:chExt cx="777239" cy="1673160"/>
          </a:xfrm>
        </p:grpSpPr>
        <p:sp>
          <p:nvSpPr>
            <p:cNvPr id="12" name="Google Shape;12;p2"/>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 name="Google Shape;13;p2"/>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 name="Google Shape;14;p2"/>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2"/>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 name="Google Shape;16;p2"/>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 name="Google Shape;17;p2"/>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2"/>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 name="Google Shape;19;p2"/>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2" name="Shape 72"/>
        <p:cNvGrpSpPr/>
        <p:nvPr/>
      </p:nvGrpSpPr>
      <p:grpSpPr>
        <a:xfrm>
          <a:off x="0" y="0"/>
          <a:ext cx="0" cy="0"/>
          <a:chOff x="0" y="0"/>
          <a:chExt cx="0" cy="0"/>
        </a:xfrm>
      </p:grpSpPr>
      <p:sp>
        <p:nvSpPr>
          <p:cNvPr id="73" name="Google Shape;73;p11"/>
          <p:cNvSpPr txBox="1"/>
          <p:nvPr>
            <p:ph hasCustomPrompt="1" type="title"/>
          </p:nvPr>
        </p:nvSpPr>
        <p:spPr>
          <a:xfrm>
            <a:off x="713225" y="1536500"/>
            <a:ext cx="5226000" cy="1393800"/>
          </a:xfrm>
          <a:prstGeom prst="rect">
            <a:avLst/>
          </a:prstGeom>
        </p:spPr>
        <p:txBody>
          <a:bodyPr anchorCtr="0" anchor="ctr" bIns="0" lIns="0" spcFirstLastPara="1" rIns="0" wrap="square" tIns="0">
            <a:noAutofit/>
          </a:bodyPr>
          <a:lstStyle>
            <a:lvl1pPr lvl="0" rtl="0">
              <a:spcBef>
                <a:spcPts val="0"/>
              </a:spcBef>
              <a:spcAft>
                <a:spcPts val="0"/>
              </a:spcAft>
              <a:buSzPts val="9600"/>
              <a:buNone/>
              <a:defRPr sz="9400">
                <a:solidFill>
                  <a:schemeClr val="accent1"/>
                </a:solidFill>
                <a:latin typeface="Oswald ExtraLight"/>
                <a:ea typeface="Oswald ExtraLight"/>
                <a:cs typeface="Oswald ExtraLight"/>
                <a:sym typeface="Oswald ExtraLight"/>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74" name="Google Shape;74;p11"/>
          <p:cNvSpPr txBox="1"/>
          <p:nvPr>
            <p:ph idx="1" type="subTitle"/>
          </p:nvPr>
        </p:nvSpPr>
        <p:spPr>
          <a:xfrm>
            <a:off x="6098700" y="3330525"/>
            <a:ext cx="2331900" cy="7272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Oswald"/>
              <a:buNone/>
              <a:defRPr sz="16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9pPr>
          </a:lstStyle>
          <a:p/>
        </p:txBody>
      </p:sp>
      <p:grpSp>
        <p:nvGrpSpPr>
          <p:cNvPr id="75" name="Google Shape;75;p11"/>
          <p:cNvGrpSpPr/>
          <p:nvPr/>
        </p:nvGrpSpPr>
        <p:grpSpPr>
          <a:xfrm rot="5400000">
            <a:off x="6345490" y="-889971"/>
            <a:ext cx="1764332" cy="3811124"/>
            <a:chOff x="7350442" y="2608992"/>
            <a:chExt cx="777239" cy="1673160"/>
          </a:xfrm>
        </p:grpSpPr>
        <p:sp>
          <p:nvSpPr>
            <p:cNvPr id="76" name="Google Shape;76;p11"/>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11"/>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11"/>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11"/>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11"/>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11"/>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 name="Google Shape;82;p11"/>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 name="Google Shape;83;p11"/>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 name="Google Shape;84;p11"/>
          <p:cNvGrpSpPr/>
          <p:nvPr/>
        </p:nvGrpSpPr>
        <p:grpSpPr>
          <a:xfrm rot="-5400000">
            <a:off x="1007843" y="2135053"/>
            <a:ext cx="1737362" cy="3752898"/>
            <a:chOff x="7350442" y="2608992"/>
            <a:chExt cx="777239" cy="1673160"/>
          </a:xfrm>
        </p:grpSpPr>
        <p:sp>
          <p:nvSpPr>
            <p:cNvPr id="85" name="Google Shape;85;p11"/>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11"/>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 name="Google Shape;87;p11"/>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 name="Google Shape;88;p11"/>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 name="Google Shape;89;p11"/>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 name="Google Shape;90;p11"/>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11"/>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 name="Google Shape;92;p11"/>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3" name="Google Shape;93;p11"/>
          <p:cNvGrpSpPr/>
          <p:nvPr/>
        </p:nvGrpSpPr>
        <p:grpSpPr>
          <a:xfrm>
            <a:off x="752475" y="981075"/>
            <a:ext cx="1200150" cy="114300"/>
            <a:chOff x="752475" y="981075"/>
            <a:chExt cx="1200150" cy="114300"/>
          </a:xfrm>
        </p:grpSpPr>
        <p:sp>
          <p:nvSpPr>
            <p:cNvPr id="94" name="Google Shape;94;p11"/>
            <p:cNvSpPr/>
            <p:nvPr/>
          </p:nvSpPr>
          <p:spPr>
            <a:xfrm>
              <a:off x="752475" y="981075"/>
              <a:ext cx="114300" cy="114300"/>
            </a:xfrm>
            <a:prstGeom prst="ellipse">
              <a:avLst/>
            </a:prstGeom>
            <a:noFill/>
            <a:ln cap="flat" cmpd="sng" w="19050">
              <a:solidFill>
                <a:schemeClr val="accent1"/>
              </a:solidFill>
              <a:prstDash val="solid"/>
              <a:round/>
              <a:headEnd len="sm" w="sm" type="none"/>
              <a:tailEnd len="sm" w="sm" type="none"/>
            </a:ln>
            <a:effectLst>
              <a:outerShdw blurRad="200025" rotWithShape="0" algn="bl" dir="5400000" dist="19050">
                <a:schemeClr val="accent1">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1"/>
            <p:cNvSpPr/>
            <p:nvPr/>
          </p:nvSpPr>
          <p:spPr>
            <a:xfrm>
              <a:off x="933450" y="981075"/>
              <a:ext cx="114300" cy="114300"/>
            </a:xfrm>
            <a:prstGeom prst="ellipse">
              <a:avLst/>
            </a:prstGeom>
            <a:solidFill>
              <a:schemeClr val="accent1"/>
            </a:solidFill>
            <a:ln>
              <a:noFill/>
            </a:ln>
            <a:effectLst>
              <a:outerShdw blurRad="200025" rotWithShape="0" algn="bl" dir="5400000" dist="19050">
                <a:schemeClr val="accent1">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1"/>
            <p:cNvSpPr/>
            <p:nvPr/>
          </p:nvSpPr>
          <p:spPr>
            <a:xfrm>
              <a:off x="1114425" y="981075"/>
              <a:ext cx="114300" cy="114300"/>
            </a:xfrm>
            <a:prstGeom prst="ellipse">
              <a:avLst/>
            </a:prstGeom>
            <a:solidFill>
              <a:schemeClr val="accent1"/>
            </a:solidFill>
            <a:ln>
              <a:noFill/>
            </a:ln>
            <a:effectLst>
              <a:outerShdw blurRad="200025" rotWithShape="0" algn="bl" dir="5400000" dist="19050">
                <a:schemeClr val="accent1">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1"/>
            <p:cNvSpPr/>
            <p:nvPr/>
          </p:nvSpPr>
          <p:spPr>
            <a:xfrm>
              <a:off x="1295400" y="981075"/>
              <a:ext cx="114300" cy="114300"/>
            </a:xfrm>
            <a:prstGeom prst="ellipse">
              <a:avLst/>
            </a:prstGeom>
            <a:solidFill>
              <a:schemeClr val="accent1"/>
            </a:solidFill>
            <a:ln>
              <a:noFill/>
            </a:ln>
            <a:effectLst>
              <a:outerShdw blurRad="200025" rotWithShape="0" algn="bl" dir="5400000" dist="19050">
                <a:schemeClr val="accent1">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1"/>
            <p:cNvSpPr/>
            <p:nvPr/>
          </p:nvSpPr>
          <p:spPr>
            <a:xfrm>
              <a:off x="1476375" y="981075"/>
              <a:ext cx="114300" cy="114300"/>
            </a:xfrm>
            <a:prstGeom prst="ellipse">
              <a:avLst/>
            </a:prstGeom>
            <a:noFill/>
            <a:ln cap="flat" cmpd="sng" w="19050">
              <a:solidFill>
                <a:schemeClr val="accent1"/>
              </a:solidFill>
              <a:prstDash val="solid"/>
              <a:round/>
              <a:headEnd len="sm" w="sm" type="none"/>
              <a:tailEnd len="sm" w="sm" type="none"/>
            </a:ln>
            <a:effectLst>
              <a:outerShdw blurRad="200025" rotWithShape="0" algn="bl" dir="5400000" dist="19050">
                <a:schemeClr val="accent1">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1"/>
            <p:cNvSpPr/>
            <p:nvPr/>
          </p:nvSpPr>
          <p:spPr>
            <a:xfrm>
              <a:off x="1657350" y="981075"/>
              <a:ext cx="114300" cy="114300"/>
            </a:xfrm>
            <a:prstGeom prst="ellipse">
              <a:avLst/>
            </a:prstGeom>
            <a:solidFill>
              <a:schemeClr val="accent1"/>
            </a:solidFill>
            <a:ln>
              <a:noFill/>
            </a:ln>
            <a:effectLst>
              <a:outerShdw blurRad="200025" rotWithShape="0" algn="bl" dir="5400000" dist="19050">
                <a:schemeClr val="accent1">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1"/>
            <p:cNvSpPr/>
            <p:nvPr/>
          </p:nvSpPr>
          <p:spPr>
            <a:xfrm>
              <a:off x="1838325" y="981075"/>
              <a:ext cx="114300" cy="114300"/>
            </a:xfrm>
            <a:prstGeom prst="ellipse">
              <a:avLst/>
            </a:prstGeom>
            <a:solidFill>
              <a:schemeClr val="accent1"/>
            </a:solidFill>
            <a:ln>
              <a:noFill/>
            </a:ln>
            <a:effectLst>
              <a:outerShdw blurRad="200025" rotWithShape="0" algn="bl" dir="5400000" dist="19050">
                <a:schemeClr val="accent1">
                  <a:alpha val="66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101" name="Shape 10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02" name="Shape 102"/>
        <p:cNvGrpSpPr/>
        <p:nvPr/>
      </p:nvGrpSpPr>
      <p:grpSpPr>
        <a:xfrm>
          <a:off x="0" y="0"/>
          <a:ext cx="0" cy="0"/>
          <a:chOff x="0" y="0"/>
          <a:chExt cx="0" cy="0"/>
        </a:xfrm>
      </p:grpSpPr>
      <p:sp>
        <p:nvSpPr>
          <p:cNvPr id="103" name="Google Shape;103;p13"/>
          <p:cNvSpPr txBox="1"/>
          <p:nvPr>
            <p:ph type="title"/>
          </p:nvPr>
        </p:nvSpPr>
        <p:spPr>
          <a:xfrm>
            <a:off x="1849288" y="1728870"/>
            <a:ext cx="2336400" cy="365700"/>
          </a:xfrm>
          <a:prstGeom prst="rect">
            <a:avLst/>
          </a:prstGeom>
        </p:spPr>
        <p:txBody>
          <a:bodyPr anchorCtr="0" anchor="ctr" bIns="0" lIns="0" spcFirstLastPara="1" rIns="0" wrap="square" tIns="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p:txBody>
      </p:sp>
      <p:sp>
        <p:nvSpPr>
          <p:cNvPr id="104" name="Google Shape;104;p13"/>
          <p:cNvSpPr txBox="1"/>
          <p:nvPr>
            <p:ph hasCustomPrompt="1" idx="2" type="title"/>
          </p:nvPr>
        </p:nvSpPr>
        <p:spPr>
          <a:xfrm>
            <a:off x="695771" y="1749900"/>
            <a:ext cx="867300" cy="8046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p:nvPr>
            <p:ph idx="1" type="subTitle"/>
          </p:nvPr>
        </p:nvSpPr>
        <p:spPr>
          <a:xfrm>
            <a:off x="1849288" y="2105212"/>
            <a:ext cx="2336400" cy="484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06" name="Google Shape;106;p13"/>
          <p:cNvSpPr txBox="1"/>
          <p:nvPr>
            <p:ph idx="3" type="title"/>
          </p:nvPr>
        </p:nvSpPr>
        <p:spPr>
          <a:xfrm>
            <a:off x="6111838" y="1730349"/>
            <a:ext cx="2336400" cy="365700"/>
          </a:xfrm>
          <a:prstGeom prst="rect">
            <a:avLst/>
          </a:prstGeom>
        </p:spPr>
        <p:txBody>
          <a:bodyPr anchorCtr="0" anchor="ctr" bIns="0" lIns="0" spcFirstLastPara="1" rIns="0" wrap="square" tIns="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p:txBody>
      </p:sp>
      <p:sp>
        <p:nvSpPr>
          <p:cNvPr id="107" name="Google Shape;107;p13"/>
          <p:cNvSpPr txBox="1"/>
          <p:nvPr>
            <p:ph hasCustomPrompt="1" idx="4" type="title"/>
          </p:nvPr>
        </p:nvSpPr>
        <p:spPr>
          <a:xfrm>
            <a:off x="4961874" y="1749900"/>
            <a:ext cx="867300" cy="8046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p:nvPr>
            <p:ph idx="5" type="subTitle"/>
          </p:nvPr>
        </p:nvSpPr>
        <p:spPr>
          <a:xfrm>
            <a:off x="6111838" y="2110350"/>
            <a:ext cx="2336400" cy="480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09" name="Google Shape;109;p13"/>
          <p:cNvSpPr txBox="1"/>
          <p:nvPr>
            <p:ph idx="6" type="title"/>
          </p:nvPr>
        </p:nvSpPr>
        <p:spPr>
          <a:xfrm>
            <a:off x="1853038" y="3419068"/>
            <a:ext cx="2336400" cy="365700"/>
          </a:xfrm>
          <a:prstGeom prst="rect">
            <a:avLst/>
          </a:prstGeom>
        </p:spPr>
        <p:txBody>
          <a:bodyPr anchorCtr="0" anchor="ctr" bIns="0" lIns="0" spcFirstLastPara="1" rIns="0" wrap="square" tIns="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p:txBody>
      </p:sp>
      <p:sp>
        <p:nvSpPr>
          <p:cNvPr id="110" name="Google Shape;110;p13"/>
          <p:cNvSpPr txBox="1"/>
          <p:nvPr>
            <p:ph hasCustomPrompt="1" idx="7" type="title"/>
          </p:nvPr>
        </p:nvSpPr>
        <p:spPr>
          <a:xfrm>
            <a:off x="695771" y="3448775"/>
            <a:ext cx="867300" cy="8046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p:nvPr>
            <p:ph idx="8" type="subTitle"/>
          </p:nvPr>
        </p:nvSpPr>
        <p:spPr>
          <a:xfrm>
            <a:off x="1853038" y="3800225"/>
            <a:ext cx="2336400" cy="480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12" name="Google Shape;112;p13"/>
          <p:cNvSpPr txBox="1"/>
          <p:nvPr>
            <p:ph idx="9" type="title"/>
          </p:nvPr>
        </p:nvSpPr>
        <p:spPr>
          <a:xfrm>
            <a:off x="6111838" y="3421989"/>
            <a:ext cx="2336400" cy="361200"/>
          </a:xfrm>
          <a:prstGeom prst="rect">
            <a:avLst/>
          </a:prstGeom>
        </p:spPr>
        <p:txBody>
          <a:bodyPr anchorCtr="0" anchor="ctr" bIns="0" lIns="0" spcFirstLastPara="1" rIns="0" wrap="square" tIns="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p:txBody>
      </p:sp>
      <p:sp>
        <p:nvSpPr>
          <p:cNvPr id="113" name="Google Shape;113;p13"/>
          <p:cNvSpPr txBox="1"/>
          <p:nvPr>
            <p:ph hasCustomPrompt="1" idx="13" type="title"/>
          </p:nvPr>
        </p:nvSpPr>
        <p:spPr>
          <a:xfrm>
            <a:off x="4961874" y="3453772"/>
            <a:ext cx="867300" cy="8046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p:nvPr>
            <p:ph idx="14" type="subTitle"/>
          </p:nvPr>
        </p:nvSpPr>
        <p:spPr>
          <a:xfrm>
            <a:off x="6111838" y="3797480"/>
            <a:ext cx="2336400" cy="484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15" name="Google Shape;115;p13"/>
          <p:cNvSpPr txBox="1"/>
          <p:nvPr>
            <p:ph idx="15" type="title"/>
          </p:nvPr>
        </p:nvSpPr>
        <p:spPr>
          <a:xfrm>
            <a:off x="720000" y="539496"/>
            <a:ext cx="7704000" cy="576000"/>
          </a:xfrm>
          <a:prstGeom prst="rect">
            <a:avLst/>
          </a:prstGeom>
        </p:spPr>
        <p:txBody>
          <a:bodyPr anchorCtr="0" anchor="t" bIns="0" lIns="0" spcFirstLastPara="1" rIns="0" wrap="square" tIns="0">
            <a:noAutofit/>
          </a:bodyPr>
          <a:lstStyle>
            <a:lvl1pPr lvl="0" rtl="0" algn="ctr">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_1_1">
    <p:spTree>
      <p:nvGrpSpPr>
        <p:cNvPr id="116" name="Shape 116"/>
        <p:cNvGrpSpPr/>
        <p:nvPr/>
      </p:nvGrpSpPr>
      <p:grpSpPr>
        <a:xfrm>
          <a:off x="0" y="0"/>
          <a:ext cx="0" cy="0"/>
          <a:chOff x="0" y="0"/>
          <a:chExt cx="0" cy="0"/>
        </a:xfrm>
      </p:grpSpPr>
      <p:sp>
        <p:nvSpPr>
          <p:cNvPr id="117" name="Google Shape;117;p14"/>
          <p:cNvSpPr txBox="1"/>
          <p:nvPr>
            <p:ph idx="1" type="subTitle"/>
          </p:nvPr>
        </p:nvSpPr>
        <p:spPr>
          <a:xfrm>
            <a:off x="5381275" y="3173650"/>
            <a:ext cx="2887500" cy="9144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9pPr>
          </a:lstStyle>
          <a:p/>
        </p:txBody>
      </p:sp>
      <p:sp>
        <p:nvSpPr>
          <p:cNvPr id="118" name="Google Shape;118;p14"/>
          <p:cNvSpPr txBox="1"/>
          <p:nvPr>
            <p:ph type="title"/>
          </p:nvPr>
        </p:nvSpPr>
        <p:spPr>
          <a:xfrm>
            <a:off x="720000" y="539500"/>
            <a:ext cx="7704000" cy="576000"/>
          </a:xfrm>
          <a:prstGeom prst="rect">
            <a:avLst/>
          </a:prstGeom>
        </p:spPr>
        <p:txBody>
          <a:bodyPr anchorCtr="0" anchor="t" bIns="0" lIns="0" spcFirstLastPara="1" rIns="0" wrap="square" tIns="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1_1_2">
    <p:spTree>
      <p:nvGrpSpPr>
        <p:cNvPr id="119" name="Shape 119"/>
        <p:cNvGrpSpPr/>
        <p:nvPr/>
      </p:nvGrpSpPr>
      <p:grpSpPr>
        <a:xfrm>
          <a:off x="0" y="0"/>
          <a:ext cx="0" cy="0"/>
          <a:chOff x="0" y="0"/>
          <a:chExt cx="0" cy="0"/>
        </a:xfrm>
      </p:grpSpPr>
      <p:sp>
        <p:nvSpPr>
          <p:cNvPr id="120" name="Google Shape;120;p15"/>
          <p:cNvSpPr txBox="1"/>
          <p:nvPr>
            <p:ph type="title"/>
          </p:nvPr>
        </p:nvSpPr>
        <p:spPr>
          <a:xfrm>
            <a:off x="720000" y="539500"/>
            <a:ext cx="7704000" cy="576000"/>
          </a:xfrm>
          <a:prstGeom prst="rect">
            <a:avLst/>
          </a:prstGeom>
        </p:spPr>
        <p:txBody>
          <a:bodyPr anchorCtr="0" anchor="t" bIns="0" lIns="0" spcFirstLastPara="1" rIns="0" wrap="square" tIns="0">
            <a:noAutofit/>
          </a:bodyPr>
          <a:lstStyle>
            <a:lvl1pPr lvl="0" rtl="0" algn="ctr">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1_1_1_2_1">
    <p:spTree>
      <p:nvGrpSpPr>
        <p:cNvPr id="121" name="Shape 121"/>
        <p:cNvGrpSpPr/>
        <p:nvPr/>
      </p:nvGrpSpPr>
      <p:grpSpPr>
        <a:xfrm>
          <a:off x="0" y="0"/>
          <a:ext cx="0" cy="0"/>
          <a:chOff x="0" y="0"/>
          <a:chExt cx="0" cy="0"/>
        </a:xfrm>
      </p:grpSpPr>
      <p:sp>
        <p:nvSpPr>
          <p:cNvPr id="122" name="Google Shape;122;p16"/>
          <p:cNvSpPr txBox="1"/>
          <p:nvPr>
            <p:ph type="title"/>
          </p:nvPr>
        </p:nvSpPr>
        <p:spPr>
          <a:xfrm>
            <a:off x="720000" y="539500"/>
            <a:ext cx="7704000" cy="576000"/>
          </a:xfrm>
          <a:prstGeom prst="rect">
            <a:avLst/>
          </a:prstGeom>
        </p:spPr>
        <p:txBody>
          <a:bodyPr anchorCtr="0" anchor="t" bIns="0" lIns="0" spcFirstLastPara="1" rIns="0" wrap="square" tIns="0">
            <a:noAutofit/>
          </a:bodyPr>
          <a:lstStyle>
            <a:lvl1pPr lvl="0" rtl="0" algn="r">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BLANK_1_1_1_2_1_2">
    <p:spTree>
      <p:nvGrpSpPr>
        <p:cNvPr id="123" name="Shape 123"/>
        <p:cNvGrpSpPr/>
        <p:nvPr/>
      </p:nvGrpSpPr>
      <p:grpSpPr>
        <a:xfrm>
          <a:off x="0" y="0"/>
          <a:ext cx="0" cy="0"/>
          <a:chOff x="0" y="0"/>
          <a:chExt cx="0" cy="0"/>
        </a:xfrm>
      </p:grpSpPr>
      <p:sp>
        <p:nvSpPr>
          <p:cNvPr id="124" name="Google Shape;124;p17"/>
          <p:cNvSpPr txBox="1"/>
          <p:nvPr>
            <p:ph type="title"/>
          </p:nvPr>
        </p:nvSpPr>
        <p:spPr>
          <a:xfrm>
            <a:off x="720000" y="539500"/>
            <a:ext cx="7704000" cy="576000"/>
          </a:xfrm>
          <a:prstGeom prst="rect">
            <a:avLst/>
          </a:prstGeom>
        </p:spPr>
        <p:txBody>
          <a:bodyPr anchorCtr="0" anchor="t" bIns="0" lIns="0" spcFirstLastPara="1" rIns="0" wrap="square" tIns="0">
            <a:noAutofit/>
          </a:bodyPr>
          <a:lstStyle>
            <a:lvl1pPr lvl="0" rtl="0" algn="ctr">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BLANK_1_1_1_2_1_1">
    <p:spTree>
      <p:nvGrpSpPr>
        <p:cNvPr id="125" name="Shape 125"/>
        <p:cNvGrpSpPr/>
        <p:nvPr/>
      </p:nvGrpSpPr>
      <p:grpSpPr>
        <a:xfrm>
          <a:off x="0" y="0"/>
          <a:ext cx="0" cy="0"/>
          <a:chOff x="0" y="0"/>
          <a:chExt cx="0" cy="0"/>
        </a:xfrm>
      </p:grpSpPr>
      <p:sp>
        <p:nvSpPr>
          <p:cNvPr id="126" name="Google Shape;126;p18"/>
          <p:cNvSpPr txBox="1"/>
          <p:nvPr>
            <p:ph type="title"/>
          </p:nvPr>
        </p:nvSpPr>
        <p:spPr>
          <a:xfrm>
            <a:off x="4720925" y="539500"/>
            <a:ext cx="3191400" cy="576000"/>
          </a:xfrm>
          <a:prstGeom prst="rect">
            <a:avLst/>
          </a:prstGeom>
        </p:spPr>
        <p:txBody>
          <a:bodyPr anchorCtr="0" anchor="t" bIns="0" lIns="0" spcFirstLastPara="1" rIns="0" wrap="square" tIns="0">
            <a:noAutofit/>
          </a:bodyPr>
          <a:lstStyle>
            <a:lvl1pPr lvl="0" rtl="0" algn="ctr">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p:txBody>
      </p:sp>
      <p:grpSp>
        <p:nvGrpSpPr>
          <p:cNvPr id="127" name="Google Shape;127;p18"/>
          <p:cNvGrpSpPr/>
          <p:nvPr/>
        </p:nvGrpSpPr>
        <p:grpSpPr>
          <a:xfrm flipH="1" rot="-5399868">
            <a:off x="480934" y="-830736"/>
            <a:ext cx="2029371" cy="4383847"/>
            <a:chOff x="7350442" y="2608992"/>
            <a:chExt cx="777239" cy="1673160"/>
          </a:xfrm>
        </p:grpSpPr>
        <p:sp>
          <p:nvSpPr>
            <p:cNvPr id="128" name="Google Shape;128;p18"/>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 name="Google Shape;129;p18"/>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 name="Google Shape;130;p18"/>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 name="Google Shape;131;p18"/>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 name="Google Shape;132;p18"/>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18"/>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 name="Google Shape;134;p18"/>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 name="Google Shape;135;p18"/>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BLANK_1_1_1_2_1_1_1">
    <p:spTree>
      <p:nvGrpSpPr>
        <p:cNvPr id="136" name="Shape 136"/>
        <p:cNvGrpSpPr/>
        <p:nvPr/>
      </p:nvGrpSpPr>
      <p:grpSpPr>
        <a:xfrm>
          <a:off x="0" y="0"/>
          <a:ext cx="0" cy="0"/>
          <a:chOff x="0" y="0"/>
          <a:chExt cx="0" cy="0"/>
        </a:xfrm>
      </p:grpSpPr>
      <p:sp>
        <p:nvSpPr>
          <p:cNvPr id="137" name="Google Shape;137;p19"/>
          <p:cNvSpPr txBox="1"/>
          <p:nvPr>
            <p:ph type="title"/>
          </p:nvPr>
        </p:nvSpPr>
        <p:spPr>
          <a:xfrm>
            <a:off x="972450" y="539500"/>
            <a:ext cx="7199100" cy="576000"/>
          </a:xfrm>
          <a:prstGeom prst="rect">
            <a:avLst/>
          </a:prstGeom>
        </p:spPr>
        <p:txBody>
          <a:bodyPr anchorCtr="0" anchor="t" bIns="0" lIns="0" spcFirstLastPara="1" rIns="0" wrap="square" tIns="0">
            <a:noAutofit/>
          </a:bodyPr>
          <a:lstStyle>
            <a:lvl1pPr lvl="0" rtl="0" algn="ctr">
              <a:spcBef>
                <a:spcPts val="0"/>
              </a:spcBef>
              <a:spcAft>
                <a:spcPts val="0"/>
              </a:spcAft>
              <a:buSzPts val="3400"/>
              <a:buNone/>
              <a:defRPr/>
            </a:lvl1pPr>
            <a:lvl2pPr lvl="1" rtl="0" algn="ctr">
              <a:spcBef>
                <a:spcPts val="0"/>
              </a:spcBef>
              <a:spcAft>
                <a:spcPts val="0"/>
              </a:spcAft>
              <a:buSzPts val="3400"/>
              <a:buFont typeface="Oswald"/>
              <a:buNone/>
              <a:defRPr sz="3400">
                <a:latin typeface="Oswald"/>
                <a:ea typeface="Oswald"/>
                <a:cs typeface="Oswald"/>
                <a:sym typeface="Oswald"/>
              </a:defRPr>
            </a:lvl2pPr>
            <a:lvl3pPr lvl="2" rtl="0" algn="ctr">
              <a:spcBef>
                <a:spcPts val="0"/>
              </a:spcBef>
              <a:spcAft>
                <a:spcPts val="0"/>
              </a:spcAft>
              <a:buSzPts val="3400"/>
              <a:buFont typeface="Oswald"/>
              <a:buNone/>
              <a:defRPr sz="3400">
                <a:latin typeface="Oswald"/>
                <a:ea typeface="Oswald"/>
                <a:cs typeface="Oswald"/>
                <a:sym typeface="Oswald"/>
              </a:defRPr>
            </a:lvl3pPr>
            <a:lvl4pPr lvl="3" rtl="0" algn="ctr">
              <a:spcBef>
                <a:spcPts val="0"/>
              </a:spcBef>
              <a:spcAft>
                <a:spcPts val="0"/>
              </a:spcAft>
              <a:buSzPts val="3400"/>
              <a:buFont typeface="Oswald"/>
              <a:buNone/>
              <a:defRPr sz="3400">
                <a:latin typeface="Oswald"/>
                <a:ea typeface="Oswald"/>
                <a:cs typeface="Oswald"/>
                <a:sym typeface="Oswald"/>
              </a:defRPr>
            </a:lvl4pPr>
            <a:lvl5pPr lvl="4" rtl="0" algn="ctr">
              <a:spcBef>
                <a:spcPts val="0"/>
              </a:spcBef>
              <a:spcAft>
                <a:spcPts val="0"/>
              </a:spcAft>
              <a:buSzPts val="3400"/>
              <a:buFont typeface="Oswald"/>
              <a:buNone/>
              <a:defRPr sz="3400">
                <a:latin typeface="Oswald"/>
                <a:ea typeface="Oswald"/>
                <a:cs typeface="Oswald"/>
                <a:sym typeface="Oswald"/>
              </a:defRPr>
            </a:lvl5pPr>
            <a:lvl6pPr lvl="5" rtl="0" algn="ctr">
              <a:spcBef>
                <a:spcPts val="0"/>
              </a:spcBef>
              <a:spcAft>
                <a:spcPts val="0"/>
              </a:spcAft>
              <a:buSzPts val="3400"/>
              <a:buFont typeface="Oswald"/>
              <a:buNone/>
              <a:defRPr sz="3400">
                <a:latin typeface="Oswald"/>
                <a:ea typeface="Oswald"/>
                <a:cs typeface="Oswald"/>
                <a:sym typeface="Oswald"/>
              </a:defRPr>
            </a:lvl6pPr>
            <a:lvl7pPr lvl="6" rtl="0" algn="ctr">
              <a:spcBef>
                <a:spcPts val="0"/>
              </a:spcBef>
              <a:spcAft>
                <a:spcPts val="0"/>
              </a:spcAft>
              <a:buSzPts val="3400"/>
              <a:buFont typeface="Oswald"/>
              <a:buNone/>
              <a:defRPr sz="3400">
                <a:latin typeface="Oswald"/>
                <a:ea typeface="Oswald"/>
                <a:cs typeface="Oswald"/>
                <a:sym typeface="Oswald"/>
              </a:defRPr>
            </a:lvl7pPr>
            <a:lvl8pPr lvl="7" rtl="0" algn="ctr">
              <a:spcBef>
                <a:spcPts val="0"/>
              </a:spcBef>
              <a:spcAft>
                <a:spcPts val="0"/>
              </a:spcAft>
              <a:buSzPts val="3400"/>
              <a:buFont typeface="Oswald"/>
              <a:buNone/>
              <a:defRPr sz="3400">
                <a:latin typeface="Oswald"/>
                <a:ea typeface="Oswald"/>
                <a:cs typeface="Oswald"/>
                <a:sym typeface="Oswald"/>
              </a:defRPr>
            </a:lvl8pPr>
            <a:lvl9pPr lvl="8" rtl="0" algn="ctr">
              <a:spcBef>
                <a:spcPts val="0"/>
              </a:spcBef>
              <a:spcAft>
                <a:spcPts val="0"/>
              </a:spcAft>
              <a:buSzPts val="3400"/>
              <a:buFont typeface="Oswald"/>
              <a:buNone/>
              <a:defRPr sz="3400">
                <a:latin typeface="Oswald"/>
                <a:ea typeface="Oswald"/>
                <a:cs typeface="Oswald"/>
                <a:sym typeface="Oswald"/>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1_1">
    <p:spTree>
      <p:nvGrpSpPr>
        <p:cNvPr id="138" name="Shape 138"/>
        <p:cNvGrpSpPr/>
        <p:nvPr/>
      </p:nvGrpSpPr>
      <p:grpSpPr>
        <a:xfrm>
          <a:off x="0" y="0"/>
          <a:ext cx="0" cy="0"/>
          <a:chOff x="0" y="0"/>
          <a:chExt cx="0" cy="0"/>
        </a:xfrm>
      </p:grpSpPr>
      <p:sp>
        <p:nvSpPr>
          <p:cNvPr id="139" name="Google Shape;139;p20"/>
          <p:cNvSpPr txBox="1"/>
          <p:nvPr>
            <p:ph type="title"/>
          </p:nvPr>
        </p:nvSpPr>
        <p:spPr>
          <a:xfrm>
            <a:off x="1584063" y="1543600"/>
            <a:ext cx="2337300" cy="391800"/>
          </a:xfrm>
          <a:prstGeom prst="rect">
            <a:avLst/>
          </a:prstGeom>
          <a:ln>
            <a:noFill/>
          </a:ln>
        </p:spPr>
        <p:txBody>
          <a:bodyPr anchorCtr="0" anchor="ctr" bIns="0" lIns="0" spcFirstLastPara="1" rIns="0" wrap="square" tIns="0">
            <a:noAutofit/>
          </a:bodyPr>
          <a:lstStyle>
            <a:lvl1pPr lvl="0" rtl="0">
              <a:spcBef>
                <a:spcPts val="0"/>
              </a:spcBef>
              <a:spcAft>
                <a:spcPts val="0"/>
              </a:spcAft>
              <a:buSzPts val="2200"/>
              <a:buNone/>
              <a:defRPr sz="2200"/>
            </a:lvl1pPr>
            <a:lvl2pPr lvl="1" rtl="0" algn="ctr">
              <a:spcBef>
                <a:spcPts val="0"/>
              </a:spcBef>
              <a:spcAft>
                <a:spcPts val="0"/>
              </a:spcAft>
              <a:buSzPts val="2200"/>
              <a:buFont typeface="Oswald"/>
              <a:buNone/>
              <a:defRPr sz="2200">
                <a:latin typeface="Oswald"/>
                <a:ea typeface="Oswald"/>
                <a:cs typeface="Oswald"/>
                <a:sym typeface="Oswald"/>
              </a:defRPr>
            </a:lvl2pPr>
            <a:lvl3pPr lvl="2" rtl="0" algn="ctr">
              <a:spcBef>
                <a:spcPts val="0"/>
              </a:spcBef>
              <a:spcAft>
                <a:spcPts val="0"/>
              </a:spcAft>
              <a:buSzPts val="2200"/>
              <a:buFont typeface="Oswald"/>
              <a:buNone/>
              <a:defRPr sz="2200">
                <a:latin typeface="Oswald"/>
                <a:ea typeface="Oswald"/>
                <a:cs typeface="Oswald"/>
                <a:sym typeface="Oswald"/>
              </a:defRPr>
            </a:lvl3pPr>
            <a:lvl4pPr lvl="3" rtl="0" algn="ctr">
              <a:spcBef>
                <a:spcPts val="0"/>
              </a:spcBef>
              <a:spcAft>
                <a:spcPts val="0"/>
              </a:spcAft>
              <a:buSzPts val="2200"/>
              <a:buFont typeface="Oswald"/>
              <a:buNone/>
              <a:defRPr sz="2200">
                <a:latin typeface="Oswald"/>
                <a:ea typeface="Oswald"/>
                <a:cs typeface="Oswald"/>
                <a:sym typeface="Oswald"/>
              </a:defRPr>
            </a:lvl4pPr>
            <a:lvl5pPr lvl="4" rtl="0" algn="ctr">
              <a:spcBef>
                <a:spcPts val="0"/>
              </a:spcBef>
              <a:spcAft>
                <a:spcPts val="0"/>
              </a:spcAft>
              <a:buSzPts val="2200"/>
              <a:buFont typeface="Oswald"/>
              <a:buNone/>
              <a:defRPr sz="2200">
                <a:latin typeface="Oswald"/>
                <a:ea typeface="Oswald"/>
                <a:cs typeface="Oswald"/>
                <a:sym typeface="Oswald"/>
              </a:defRPr>
            </a:lvl5pPr>
            <a:lvl6pPr lvl="5" rtl="0" algn="ctr">
              <a:spcBef>
                <a:spcPts val="0"/>
              </a:spcBef>
              <a:spcAft>
                <a:spcPts val="0"/>
              </a:spcAft>
              <a:buSzPts val="2200"/>
              <a:buFont typeface="Oswald"/>
              <a:buNone/>
              <a:defRPr sz="2200">
                <a:latin typeface="Oswald"/>
                <a:ea typeface="Oswald"/>
                <a:cs typeface="Oswald"/>
                <a:sym typeface="Oswald"/>
              </a:defRPr>
            </a:lvl6pPr>
            <a:lvl7pPr lvl="6" rtl="0" algn="ctr">
              <a:spcBef>
                <a:spcPts val="0"/>
              </a:spcBef>
              <a:spcAft>
                <a:spcPts val="0"/>
              </a:spcAft>
              <a:buSzPts val="2200"/>
              <a:buFont typeface="Oswald"/>
              <a:buNone/>
              <a:defRPr sz="2200">
                <a:latin typeface="Oswald"/>
                <a:ea typeface="Oswald"/>
                <a:cs typeface="Oswald"/>
                <a:sym typeface="Oswald"/>
              </a:defRPr>
            </a:lvl7pPr>
            <a:lvl8pPr lvl="7" rtl="0" algn="ctr">
              <a:spcBef>
                <a:spcPts val="0"/>
              </a:spcBef>
              <a:spcAft>
                <a:spcPts val="0"/>
              </a:spcAft>
              <a:buSzPts val="2200"/>
              <a:buFont typeface="Oswald"/>
              <a:buNone/>
              <a:defRPr sz="2200">
                <a:latin typeface="Oswald"/>
                <a:ea typeface="Oswald"/>
                <a:cs typeface="Oswald"/>
                <a:sym typeface="Oswald"/>
              </a:defRPr>
            </a:lvl8pPr>
            <a:lvl9pPr lvl="8" rtl="0" algn="ctr">
              <a:spcBef>
                <a:spcPts val="0"/>
              </a:spcBef>
              <a:spcAft>
                <a:spcPts val="0"/>
              </a:spcAft>
              <a:buSzPts val="2200"/>
              <a:buFont typeface="Oswald"/>
              <a:buNone/>
              <a:defRPr sz="2200">
                <a:latin typeface="Oswald"/>
                <a:ea typeface="Oswald"/>
                <a:cs typeface="Oswald"/>
                <a:sym typeface="Oswald"/>
              </a:defRPr>
            </a:lvl9pPr>
          </a:lstStyle>
          <a:p/>
        </p:txBody>
      </p:sp>
      <p:sp>
        <p:nvSpPr>
          <p:cNvPr id="140" name="Google Shape;140;p20"/>
          <p:cNvSpPr txBox="1"/>
          <p:nvPr>
            <p:ph idx="1" type="subTitle"/>
          </p:nvPr>
        </p:nvSpPr>
        <p:spPr>
          <a:xfrm>
            <a:off x="1584063" y="1938600"/>
            <a:ext cx="2337300" cy="722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41" name="Google Shape;141;p20"/>
          <p:cNvSpPr txBox="1"/>
          <p:nvPr>
            <p:ph idx="2" type="title"/>
          </p:nvPr>
        </p:nvSpPr>
        <p:spPr>
          <a:xfrm>
            <a:off x="5704788" y="1543600"/>
            <a:ext cx="2340900" cy="391800"/>
          </a:xfrm>
          <a:prstGeom prst="rect">
            <a:avLst/>
          </a:prstGeom>
          <a:ln>
            <a:noFill/>
          </a:ln>
        </p:spPr>
        <p:txBody>
          <a:bodyPr anchorCtr="0" anchor="ctr" bIns="0" lIns="0" spcFirstLastPara="1" rIns="0" wrap="square" tIns="0">
            <a:noAutofit/>
          </a:bodyPr>
          <a:lstStyle>
            <a:lvl1pPr lvl="0" rtl="0">
              <a:spcBef>
                <a:spcPts val="0"/>
              </a:spcBef>
              <a:spcAft>
                <a:spcPts val="0"/>
              </a:spcAft>
              <a:buSzPts val="2200"/>
              <a:buNone/>
              <a:defRPr sz="2200"/>
            </a:lvl1pPr>
            <a:lvl2pPr lvl="1" rtl="0" algn="ctr">
              <a:spcBef>
                <a:spcPts val="0"/>
              </a:spcBef>
              <a:spcAft>
                <a:spcPts val="0"/>
              </a:spcAft>
              <a:buSzPts val="2200"/>
              <a:buFont typeface="Oswald"/>
              <a:buNone/>
              <a:defRPr sz="2200">
                <a:latin typeface="Oswald"/>
                <a:ea typeface="Oswald"/>
                <a:cs typeface="Oswald"/>
                <a:sym typeface="Oswald"/>
              </a:defRPr>
            </a:lvl2pPr>
            <a:lvl3pPr lvl="2" rtl="0" algn="ctr">
              <a:spcBef>
                <a:spcPts val="0"/>
              </a:spcBef>
              <a:spcAft>
                <a:spcPts val="0"/>
              </a:spcAft>
              <a:buSzPts val="2200"/>
              <a:buFont typeface="Oswald"/>
              <a:buNone/>
              <a:defRPr sz="2200">
                <a:latin typeface="Oswald"/>
                <a:ea typeface="Oswald"/>
                <a:cs typeface="Oswald"/>
                <a:sym typeface="Oswald"/>
              </a:defRPr>
            </a:lvl3pPr>
            <a:lvl4pPr lvl="3" rtl="0" algn="ctr">
              <a:spcBef>
                <a:spcPts val="0"/>
              </a:spcBef>
              <a:spcAft>
                <a:spcPts val="0"/>
              </a:spcAft>
              <a:buSzPts val="2200"/>
              <a:buFont typeface="Oswald"/>
              <a:buNone/>
              <a:defRPr sz="2200">
                <a:latin typeface="Oswald"/>
                <a:ea typeface="Oswald"/>
                <a:cs typeface="Oswald"/>
                <a:sym typeface="Oswald"/>
              </a:defRPr>
            </a:lvl4pPr>
            <a:lvl5pPr lvl="4" rtl="0" algn="ctr">
              <a:spcBef>
                <a:spcPts val="0"/>
              </a:spcBef>
              <a:spcAft>
                <a:spcPts val="0"/>
              </a:spcAft>
              <a:buSzPts val="2200"/>
              <a:buFont typeface="Oswald"/>
              <a:buNone/>
              <a:defRPr sz="2200">
                <a:latin typeface="Oswald"/>
                <a:ea typeface="Oswald"/>
                <a:cs typeface="Oswald"/>
                <a:sym typeface="Oswald"/>
              </a:defRPr>
            </a:lvl5pPr>
            <a:lvl6pPr lvl="5" rtl="0" algn="ctr">
              <a:spcBef>
                <a:spcPts val="0"/>
              </a:spcBef>
              <a:spcAft>
                <a:spcPts val="0"/>
              </a:spcAft>
              <a:buSzPts val="2200"/>
              <a:buFont typeface="Oswald"/>
              <a:buNone/>
              <a:defRPr sz="2200">
                <a:latin typeface="Oswald"/>
                <a:ea typeface="Oswald"/>
                <a:cs typeface="Oswald"/>
                <a:sym typeface="Oswald"/>
              </a:defRPr>
            </a:lvl6pPr>
            <a:lvl7pPr lvl="6" rtl="0" algn="ctr">
              <a:spcBef>
                <a:spcPts val="0"/>
              </a:spcBef>
              <a:spcAft>
                <a:spcPts val="0"/>
              </a:spcAft>
              <a:buSzPts val="2200"/>
              <a:buFont typeface="Oswald"/>
              <a:buNone/>
              <a:defRPr sz="2200">
                <a:latin typeface="Oswald"/>
                <a:ea typeface="Oswald"/>
                <a:cs typeface="Oswald"/>
                <a:sym typeface="Oswald"/>
              </a:defRPr>
            </a:lvl7pPr>
            <a:lvl8pPr lvl="7" rtl="0" algn="ctr">
              <a:spcBef>
                <a:spcPts val="0"/>
              </a:spcBef>
              <a:spcAft>
                <a:spcPts val="0"/>
              </a:spcAft>
              <a:buSzPts val="2200"/>
              <a:buFont typeface="Oswald"/>
              <a:buNone/>
              <a:defRPr sz="2200">
                <a:latin typeface="Oswald"/>
                <a:ea typeface="Oswald"/>
                <a:cs typeface="Oswald"/>
                <a:sym typeface="Oswald"/>
              </a:defRPr>
            </a:lvl8pPr>
            <a:lvl9pPr lvl="8" rtl="0" algn="ctr">
              <a:spcBef>
                <a:spcPts val="0"/>
              </a:spcBef>
              <a:spcAft>
                <a:spcPts val="0"/>
              </a:spcAft>
              <a:buSzPts val="2200"/>
              <a:buFont typeface="Oswald"/>
              <a:buNone/>
              <a:defRPr sz="2200">
                <a:latin typeface="Oswald"/>
                <a:ea typeface="Oswald"/>
                <a:cs typeface="Oswald"/>
                <a:sym typeface="Oswald"/>
              </a:defRPr>
            </a:lvl9pPr>
          </a:lstStyle>
          <a:p/>
        </p:txBody>
      </p:sp>
      <p:sp>
        <p:nvSpPr>
          <p:cNvPr id="142" name="Google Shape;142;p20"/>
          <p:cNvSpPr txBox="1"/>
          <p:nvPr>
            <p:ph idx="3" type="subTitle"/>
          </p:nvPr>
        </p:nvSpPr>
        <p:spPr>
          <a:xfrm>
            <a:off x="5704788" y="1938600"/>
            <a:ext cx="2340900" cy="722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43" name="Google Shape;143;p20"/>
          <p:cNvSpPr txBox="1"/>
          <p:nvPr>
            <p:ph idx="4" type="title"/>
          </p:nvPr>
        </p:nvSpPr>
        <p:spPr>
          <a:xfrm>
            <a:off x="3644425" y="3290400"/>
            <a:ext cx="2337300" cy="393300"/>
          </a:xfrm>
          <a:prstGeom prst="rect">
            <a:avLst/>
          </a:prstGeom>
          <a:ln>
            <a:noFill/>
          </a:ln>
        </p:spPr>
        <p:txBody>
          <a:bodyPr anchorCtr="0" anchor="ctr" bIns="0" lIns="0" spcFirstLastPara="1" rIns="0" wrap="square" tIns="0">
            <a:noAutofit/>
          </a:bodyPr>
          <a:lstStyle>
            <a:lvl1pPr lvl="0" rtl="0">
              <a:spcBef>
                <a:spcPts val="0"/>
              </a:spcBef>
              <a:spcAft>
                <a:spcPts val="0"/>
              </a:spcAft>
              <a:buSzPts val="2200"/>
              <a:buNone/>
              <a:defRPr sz="2200"/>
            </a:lvl1pPr>
            <a:lvl2pPr lvl="1" rtl="0" algn="ctr">
              <a:spcBef>
                <a:spcPts val="0"/>
              </a:spcBef>
              <a:spcAft>
                <a:spcPts val="0"/>
              </a:spcAft>
              <a:buSzPts val="2200"/>
              <a:buFont typeface="Oswald"/>
              <a:buNone/>
              <a:defRPr sz="2200">
                <a:latin typeface="Oswald"/>
                <a:ea typeface="Oswald"/>
                <a:cs typeface="Oswald"/>
                <a:sym typeface="Oswald"/>
              </a:defRPr>
            </a:lvl2pPr>
            <a:lvl3pPr lvl="2" rtl="0" algn="ctr">
              <a:spcBef>
                <a:spcPts val="0"/>
              </a:spcBef>
              <a:spcAft>
                <a:spcPts val="0"/>
              </a:spcAft>
              <a:buSzPts val="2200"/>
              <a:buFont typeface="Oswald"/>
              <a:buNone/>
              <a:defRPr sz="2200">
                <a:latin typeface="Oswald"/>
                <a:ea typeface="Oswald"/>
                <a:cs typeface="Oswald"/>
                <a:sym typeface="Oswald"/>
              </a:defRPr>
            </a:lvl3pPr>
            <a:lvl4pPr lvl="3" rtl="0" algn="ctr">
              <a:spcBef>
                <a:spcPts val="0"/>
              </a:spcBef>
              <a:spcAft>
                <a:spcPts val="0"/>
              </a:spcAft>
              <a:buSzPts val="2200"/>
              <a:buFont typeface="Oswald"/>
              <a:buNone/>
              <a:defRPr sz="2200">
                <a:latin typeface="Oswald"/>
                <a:ea typeface="Oswald"/>
                <a:cs typeface="Oswald"/>
                <a:sym typeface="Oswald"/>
              </a:defRPr>
            </a:lvl4pPr>
            <a:lvl5pPr lvl="4" rtl="0" algn="ctr">
              <a:spcBef>
                <a:spcPts val="0"/>
              </a:spcBef>
              <a:spcAft>
                <a:spcPts val="0"/>
              </a:spcAft>
              <a:buSzPts val="2200"/>
              <a:buFont typeface="Oswald"/>
              <a:buNone/>
              <a:defRPr sz="2200">
                <a:latin typeface="Oswald"/>
                <a:ea typeface="Oswald"/>
                <a:cs typeface="Oswald"/>
                <a:sym typeface="Oswald"/>
              </a:defRPr>
            </a:lvl5pPr>
            <a:lvl6pPr lvl="5" rtl="0" algn="ctr">
              <a:spcBef>
                <a:spcPts val="0"/>
              </a:spcBef>
              <a:spcAft>
                <a:spcPts val="0"/>
              </a:spcAft>
              <a:buSzPts val="2200"/>
              <a:buFont typeface="Oswald"/>
              <a:buNone/>
              <a:defRPr sz="2200">
                <a:latin typeface="Oswald"/>
                <a:ea typeface="Oswald"/>
                <a:cs typeface="Oswald"/>
                <a:sym typeface="Oswald"/>
              </a:defRPr>
            </a:lvl6pPr>
            <a:lvl7pPr lvl="6" rtl="0" algn="ctr">
              <a:spcBef>
                <a:spcPts val="0"/>
              </a:spcBef>
              <a:spcAft>
                <a:spcPts val="0"/>
              </a:spcAft>
              <a:buSzPts val="2200"/>
              <a:buFont typeface="Oswald"/>
              <a:buNone/>
              <a:defRPr sz="2200">
                <a:latin typeface="Oswald"/>
                <a:ea typeface="Oswald"/>
                <a:cs typeface="Oswald"/>
                <a:sym typeface="Oswald"/>
              </a:defRPr>
            </a:lvl7pPr>
            <a:lvl8pPr lvl="7" rtl="0" algn="ctr">
              <a:spcBef>
                <a:spcPts val="0"/>
              </a:spcBef>
              <a:spcAft>
                <a:spcPts val="0"/>
              </a:spcAft>
              <a:buSzPts val="2200"/>
              <a:buFont typeface="Oswald"/>
              <a:buNone/>
              <a:defRPr sz="2200">
                <a:latin typeface="Oswald"/>
                <a:ea typeface="Oswald"/>
                <a:cs typeface="Oswald"/>
                <a:sym typeface="Oswald"/>
              </a:defRPr>
            </a:lvl8pPr>
            <a:lvl9pPr lvl="8" rtl="0" algn="ctr">
              <a:spcBef>
                <a:spcPts val="0"/>
              </a:spcBef>
              <a:spcAft>
                <a:spcPts val="0"/>
              </a:spcAft>
              <a:buSzPts val="2200"/>
              <a:buFont typeface="Oswald"/>
              <a:buNone/>
              <a:defRPr sz="2200">
                <a:latin typeface="Oswald"/>
                <a:ea typeface="Oswald"/>
                <a:cs typeface="Oswald"/>
                <a:sym typeface="Oswald"/>
              </a:defRPr>
            </a:lvl9pPr>
          </a:lstStyle>
          <a:p/>
        </p:txBody>
      </p:sp>
      <p:sp>
        <p:nvSpPr>
          <p:cNvPr id="144" name="Google Shape;144;p20"/>
          <p:cNvSpPr txBox="1"/>
          <p:nvPr>
            <p:ph idx="5" type="subTitle"/>
          </p:nvPr>
        </p:nvSpPr>
        <p:spPr>
          <a:xfrm>
            <a:off x="3644425" y="3682009"/>
            <a:ext cx="2337300" cy="722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45" name="Google Shape;145;p20"/>
          <p:cNvSpPr txBox="1"/>
          <p:nvPr>
            <p:ph idx="6" type="title"/>
          </p:nvPr>
        </p:nvSpPr>
        <p:spPr>
          <a:xfrm>
            <a:off x="720000" y="539500"/>
            <a:ext cx="7710900" cy="576000"/>
          </a:xfrm>
          <a:prstGeom prst="rect">
            <a:avLst/>
          </a:prstGeom>
        </p:spPr>
        <p:txBody>
          <a:bodyPr anchorCtr="0" anchor="t" bIns="0" lIns="0" spcFirstLastPara="1" rIns="0" wrap="square" tIns="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5540775" y="1840338"/>
            <a:ext cx="2421900" cy="1062900"/>
          </a:xfrm>
          <a:prstGeom prst="rect">
            <a:avLst/>
          </a:prstGeom>
        </p:spPr>
        <p:txBody>
          <a:bodyPr anchorCtr="0" anchor="t" bIns="0" lIns="0" spcFirstLastPara="1" rIns="0" wrap="square" tIns="0">
            <a:noAutofit/>
          </a:bodyPr>
          <a:lstStyle>
            <a:lvl1pPr lvl="0" rtl="0">
              <a:spcBef>
                <a:spcPts val="0"/>
              </a:spcBef>
              <a:spcAft>
                <a:spcPts val="0"/>
              </a:spcAft>
              <a:buSzPts val="3400"/>
              <a:buNone/>
              <a:defRPr/>
            </a:lvl1pPr>
            <a:lvl2pPr lvl="1" rtl="0">
              <a:spcBef>
                <a:spcPts val="0"/>
              </a:spcBef>
              <a:spcAft>
                <a:spcPts val="0"/>
              </a:spcAft>
              <a:buSzPts val="3400"/>
              <a:buNone/>
              <a:defRPr sz="3400"/>
            </a:lvl2pPr>
            <a:lvl3pPr lvl="2" rtl="0">
              <a:spcBef>
                <a:spcPts val="0"/>
              </a:spcBef>
              <a:spcAft>
                <a:spcPts val="0"/>
              </a:spcAft>
              <a:buSzPts val="3400"/>
              <a:buNone/>
              <a:defRPr sz="3400"/>
            </a:lvl3pPr>
            <a:lvl4pPr lvl="3" rtl="0">
              <a:spcBef>
                <a:spcPts val="0"/>
              </a:spcBef>
              <a:spcAft>
                <a:spcPts val="0"/>
              </a:spcAft>
              <a:buSzPts val="3400"/>
              <a:buNone/>
              <a:defRPr sz="3400"/>
            </a:lvl4pPr>
            <a:lvl5pPr lvl="4" rtl="0">
              <a:spcBef>
                <a:spcPts val="0"/>
              </a:spcBef>
              <a:spcAft>
                <a:spcPts val="0"/>
              </a:spcAft>
              <a:buSzPts val="3400"/>
              <a:buNone/>
              <a:defRPr sz="3400"/>
            </a:lvl5pPr>
            <a:lvl6pPr lvl="5" rtl="0">
              <a:spcBef>
                <a:spcPts val="0"/>
              </a:spcBef>
              <a:spcAft>
                <a:spcPts val="0"/>
              </a:spcAft>
              <a:buSzPts val="3400"/>
              <a:buNone/>
              <a:defRPr sz="3400"/>
            </a:lvl6pPr>
            <a:lvl7pPr lvl="6" rtl="0">
              <a:spcBef>
                <a:spcPts val="0"/>
              </a:spcBef>
              <a:spcAft>
                <a:spcPts val="0"/>
              </a:spcAft>
              <a:buSzPts val="3400"/>
              <a:buNone/>
              <a:defRPr sz="3400"/>
            </a:lvl7pPr>
            <a:lvl8pPr lvl="7" rtl="0">
              <a:spcBef>
                <a:spcPts val="0"/>
              </a:spcBef>
              <a:spcAft>
                <a:spcPts val="0"/>
              </a:spcAft>
              <a:buSzPts val="3400"/>
              <a:buNone/>
              <a:defRPr sz="3400"/>
            </a:lvl8pPr>
            <a:lvl9pPr lvl="8" rtl="0">
              <a:spcBef>
                <a:spcPts val="0"/>
              </a:spcBef>
              <a:spcAft>
                <a:spcPts val="0"/>
              </a:spcAft>
              <a:buSzPts val="3400"/>
              <a:buNone/>
              <a:defRPr sz="3400"/>
            </a:lvl9pPr>
          </a:lstStyle>
          <a:p/>
        </p:txBody>
      </p:sp>
      <p:sp>
        <p:nvSpPr>
          <p:cNvPr id="22" name="Google Shape;22;p3"/>
          <p:cNvSpPr txBox="1"/>
          <p:nvPr>
            <p:ph hasCustomPrompt="1" idx="2" type="title"/>
          </p:nvPr>
        </p:nvSpPr>
        <p:spPr>
          <a:xfrm>
            <a:off x="4768453" y="1840338"/>
            <a:ext cx="596100" cy="500400"/>
          </a:xfrm>
          <a:prstGeom prst="rect">
            <a:avLst/>
          </a:prstGeom>
        </p:spPr>
        <p:txBody>
          <a:bodyPr anchorCtr="0" anchor="t" bIns="0" lIns="0" spcFirstLastPara="1" rIns="0" wrap="square" tIns="0">
            <a:noAutofit/>
          </a:bodyPr>
          <a:lstStyle>
            <a:lvl1pPr lvl="0" rtl="0" algn="r">
              <a:spcBef>
                <a:spcPts val="0"/>
              </a:spcBef>
              <a:spcAft>
                <a:spcPts val="0"/>
              </a:spcAft>
              <a:buSzPts val="3400"/>
              <a:buNone/>
              <a:defRPr/>
            </a:lvl1pPr>
            <a:lvl2pPr lvl="1" rtl="0" algn="ctr">
              <a:spcBef>
                <a:spcPts val="0"/>
              </a:spcBef>
              <a:spcAft>
                <a:spcPts val="0"/>
              </a:spcAft>
              <a:buSzPts val="3400"/>
              <a:buNone/>
              <a:defRPr sz="3400"/>
            </a:lvl2pPr>
            <a:lvl3pPr lvl="2" rtl="0" algn="ctr">
              <a:spcBef>
                <a:spcPts val="0"/>
              </a:spcBef>
              <a:spcAft>
                <a:spcPts val="0"/>
              </a:spcAft>
              <a:buSzPts val="3400"/>
              <a:buNone/>
              <a:defRPr sz="3400"/>
            </a:lvl3pPr>
            <a:lvl4pPr lvl="3" rtl="0" algn="ctr">
              <a:spcBef>
                <a:spcPts val="0"/>
              </a:spcBef>
              <a:spcAft>
                <a:spcPts val="0"/>
              </a:spcAft>
              <a:buSzPts val="3400"/>
              <a:buNone/>
              <a:defRPr sz="3400"/>
            </a:lvl4pPr>
            <a:lvl5pPr lvl="4" rtl="0" algn="ctr">
              <a:spcBef>
                <a:spcPts val="0"/>
              </a:spcBef>
              <a:spcAft>
                <a:spcPts val="0"/>
              </a:spcAft>
              <a:buSzPts val="3400"/>
              <a:buNone/>
              <a:defRPr sz="3400"/>
            </a:lvl5pPr>
            <a:lvl6pPr lvl="5" rtl="0" algn="ctr">
              <a:spcBef>
                <a:spcPts val="0"/>
              </a:spcBef>
              <a:spcAft>
                <a:spcPts val="0"/>
              </a:spcAft>
              <a:buSzPts val="3400"/>
              <a:buNone/>
              <a:defRPr sz="3400"/>
            </a:lvl6pPr>
            <a:lvl7pPr lvl="6" rtl="0" algn="ctr">
              <a:spcBef>
                <a:spcPts val="0"/>
              </a:spcBef>
              <a:spcAft>
                <a:spcPts val="0"/>
              </a:spcAft>
              <a:buSzPts val="3400"/>
              <a:buNone/>
              <a:defRPr sz="3400"/>
            </a:lvl7pPr>
            <a:lvl8pPr lvl="7" rtl="0" algn="ctr">
              <a:spcBef>
                <a:spcPts val="0"/>
              </a:spcBef>
              <a:spcAft>
                <a:spcPts val="0"/>
              </a:spcAft>
              <a:buSzPts val="3400"/>
              <a:buNone/>
              <a:defRPr sz="3400"/>
            </a:lvl8pPr>
            <a:lvl9pPr lvl="8" rtl="0" algn="ctr">
              <a:spcBef>
                <a:spcPts val="0"/>
              </a:spcBef>
              <a:spcAft>
                <a:spcPts val="0"/>
              </a:spcAft>
              <a:buSzPts val="3400"/>
              <a:buNone/>
              <a:defRPr sz="3400"/>
            </a:lvl9pPr>
          </a:lstStyle>
          <a:p>
            <a:r>
              <a:t>xx%</a:t>
            </a:r>
          </a:p>
        </p:txBody>
      </p:sp>
      <p:sp>
        <p:nvSpPr>
          <p:cNvPr id="23" name="Google Shape;23;p3"/>
          <p:cNvSpPr txBox="1"/>
          <p:nvPr>
            <p:ph idx="1" type="subTitle"/>
          </p:nvPr>
        </p:nvSpPr>
        <p:spPr>
          <a:xfrm>
            <a:off x="5514500" y="3055663"/>
            <a:ext cx="2421900" cy="4653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gn="ctr">
              <a:lnSpc>
                <a:spcPct val="100000"/>
              </a:lnSpc>
              <a:spcBef>
                <a:spcPts val="0"/>
              </a:spcBef>
              <a:spcAft>
                <a:spcPts val="0"/>
              </a:spcAft>
              <a:buSzPts val="1400"/>
              <a:buFont typeface="DM Sans"/>
              <a:buNone/>
              <a:defRPr>
                <a:latin typeface="DM Sans"/>
                <a:ea typeface="DM Sans"/>
                <a:cs typeface="DM Sans"/>
                <a:sym typeface="DM Sans"/>
              </a:defRPr>
            </a:lvl2pPr>
            <a:lvl3pPr lvl="2" rtl="0" algn="ctr">
              <a:lnSpc>
                <a:spcPct val="100000"/>
              </a:lnSpc>
              <a:spcBef>
                <a:spcPts val="0"/>
              </a:spcBef>
              <a:spcAft>
                <a:spcPts val="0"/>
              </a:spcAft>
              <a:buSzPts val="1400"/>
              <a:buFont typeface="DM Sans"/>
              <a:buNone/>
              <a:defRPr>
                <a:latin typeface="DM Sans"/>
                <a:ea typeface="DM Sans"/>
                <a:cs typeface="DM Sans"/>
                <a:sym typeface="DM Sans"/>
              </a:defRPr>
            </a:lvl3pPr>
            <a:lvl4pPr lvl="3" rtl="0" algn="ctr">
              <a:lnSpc>
                <a:spcPct val="100000"/>
              </a:lnSpc>
              <a:spcBef>
                <a:spcPts val="0"/>
              </a:spcBef>
              <a:spcAft>
                <a:spcPts val="0"/>
              </a:spcAft>
              <a:buSzPts val="1400"/>
              <a:buFont typeface="DM Sans"/>
              <a:buNone/>
              <a:defRPr>
                <a:latin typeface="DM Sans"/>
                <a:ea typeface="DM Sans"/>
                <a:cs typeface="DM Sans"/>
                <a:sym typeface="DM Sans"/>
              </a:defRPr>
            </a:lvl4pPr>
            <a:lvl5pPr lvl="4" rtl="0" algn="ctr">
              <a:lnSpc>
                <a:spcPct val="100000"/>
              </a:lnSpc>
              <a:spcBef>
                <a:spcPts val="0"/>
              </a:spcBef>
              <a:spcAft>
                <a:spcPts val="0"/>
              </a:spcAft>
              <a:buSzPts val="1400"/>
              <a:buFont typeface="DM Sans"/>
              <a:buNone/>
              <a:defRPr>
                <a:latin typeface="DM Sans"/>
                <a:ea typeface="DM Sans"/>
                <a:cs typeface="DM Sans"/>
                <a:sym typeface="DM Sans"/>
              </a:defRPr>
            </a:lvl5pPr>
            <a:lvl6pPr lvl="5" rtl="0" algn="ctr">
              <a:lnSpc>
                <a:spcPct val="100000"/>
              </a:lnSpc>
              <a:spcBef>
                <a:spcPts val="0"/>
              </a:spcBef>
              <a:spcAft>
                <a:spcPts val="0"/>
              </a:spcAft>
              <a:buSzPts val="1400"/>
              <a:buFont typeface="DM Sans"/>
              <a:buNone/>
              <a:defRPr>
                <a:latin typeface="DM Sans"/>
                <a:ea typeface="DM Sans"/>
                <a:cs typeface="DM Sans"/>
                <a:sym typeface="DM Sans"/>
              </a:defRPr>
            </a:lvl6pPr>
            <a:lvl7pPr lvl="6" rtl="0" algn="ctr">
              <a:lnSpc>
                <a:spcPct val="100000"/>
              </a:lnSpc>
              <a:spcBef>
                <a:spcPts val="0"/>
              </a:spcBef>
              <a:spcAft>
                <a:spcPts val="0"/>
              </a:spcAft>
              <a:buSzPts val="1400"/>
              <a:buFont typeface="DM Sans"/>
              <a:buNone/>
              <a:defRPr>
                <a:latin typeface="DM Sans"/>
                <a:ea typeface="DM Sans"/>
                <a:cs typeface="DM Sans"/>
                <a:sym typeface="DM Sans"/>
              </a:defRPr>
            </a:lvl7pPr>
            <a:lvl8pPr lvl="7" rtl="0" algn="ctr">
              <a:lnSpc>
                <a:spcPct val="100000"/>
              </a:lnSpc>
              <a:spcBef>
                <a:spcPts val="0"/>
              </a:spcBef>
              <a:spcAft>
                <a:spcPts val="0"/>
              </a:spcAft>
              <a:buSzPts val="1400"/>
              <a:buFont typeface="DM Sans"/>
              <a:buNone/>
              <a:defRPr>
                <a:latin typeface="DM Sans"/>
                <a:ea typeface="DM Sans"/>
                <a:cs typeface="DM Sans"/>
                <a:sym typeface="DM Sans"/>
              </a:defRPr>
            </a:lvl8pPr>
            <a:lvl9pPr lvl="8" rtl="0" algn="ctr">
              <a:lnSpc>
                <a:spcPct val="100000"/>
              </a:lnSpc>
              <a:spcBef>
                <a:spcPts val="0"/>
              </a:spcBef>
              <a:spcAft>
                <a:spcPts val="0"/>
              </a:spcAft>
              <a:buSzPts val="1400"/>
              <a:buFont typeface="DM Sans"/>
              <a:buNone/>
              <a:defRPr>
                <a:latin typeface="DM Sans"/>
                <a:ea typeface="DM Sans"/>
                <a:cs typeface="DM Sans"/>
                <a:sym typeface="DM Sans"/>
              </a:defRPr>
            </a:lvl9pPr>
          </a:lstStyle>
          <a:p/>
        </p:txBody>
      </p:sp>
      <p:grpSp>
        <p:nvGrpSpPr>
          <p:cNvPr id="24" name="Google Shape;24;p3"/>
          <p:cNvGrpSpPr/>
          <p:nvPr/>
        </p:nvGrpSpPr>
        <p:grpSpPr>
          <a:xfrm rot="5400000">
            <a:off x="976911" y="3061602"/>
            <a:ext cx="1683966" cy="3637785"/>
            <a:chOff x="7350442" y="2608992"/>
            <a:chExt cx="777239" cy="1673160"/>
          </a:xfrm>
        </p:grpSpPr>
        <p:sp>
          <p:nvSpPr>
            <p:cNvPr id="25" name="Google Shape;25;p3"/>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3"/>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 name="Google Shape;27;p3"/>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3"/>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 name="Google Shape;29;p3"/>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 name="Google Shape;30;p3"/>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3"/>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3"/>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 name="Google Shape;33;p3"/>
          <p:cNvGrpSpPr/>
          <p:nvPr/>
        </p:nvGrpSpPr>
        <p:grpSpPr>
          <a:xfrm flipH="1" rot="5400000">
            <a:off x="6568632" y="-1639800"/>
            <a:ext cx="1684044" cy="3637785"/>
            <a:chOff x="7350442" y="2608992"/>
            <a:chExt cx="777239" cy="1673160"/>
          </a:xfrm>
        </p:grpSpPr>
        <p:sp>
          <p:nvSpPr>
            <p:cNvPr id="34" name="Google Shape;34;p3"/>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3"/>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3"/>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3"/>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3"/>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3"/>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3"/>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3"/>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1_1_1">
    <p:spTree>
      <p:nvGrpSpPr>
        <p:cNvPr id="146" name="Shape 146"/>
        <p:cNvGrpSpPr/>
        <p:nvPr/>
      </p:nvGrpSpPr>
      <p:grpSpPr>
        <a:xfrm>
          <a:off x="0" y="0"/>
          <a:ext cx="0" cy="0"/>
          <a:chOff x="0" y="0"/>
          <a:chExt cx="0" cy="0"/>
        </a:xfrm>
      </p:grpSpPr>
      <p:sp>
        <p:nvSpPr>
          <p:cNvPr id="147" name="Google Shape;147;p21"/>
          <p:cNvSpPr txBox="1"/>
          <p:nvPr>
            <p:ph type="title"/>
          </p:nvPr>
        </p:nvSpPr>
        <p:spPr>
          <a:xfrm>
            <a:off x="1495425" y="1599975"/>
            <a:ext cx="1322100" cy="365700"/>
          </a:xfrm>
          <a:prstGeom prst="rect">
            <a:avLst/>
          </a:prstGeom>
        </p:spPr>
        <p:txBody>
          <a:bodyPr anchorCtr="0" anchor="ctr" bIns="0" lIns="0" spcFirstLastPara="1" rIns="0" wrap="square" tIns="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p:txBody>
      </p:sp>
      <p:sp>
        <p:nvSpPr>
          <p:cNvPr id="148" name="Google Shape;148;p21"/>
          <p:cNvSpPr txBox="1"/>
          <p:nvPr>
            <p:ph idx="1" type="subTitle"/>
          </p:nvPr>
        </p:nvSpPr>
        <p:spPr>
          <a:xfrm>
            <a:off x="1495425" y="2003850"/>
            <a:ext cx="1322100" cy="6546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49" name="Google Shape;149;p21"/>
          <p:cNvSpPr txBox="1"/>
          <p:nvPr>
            <p:ph idx="2" type="title"/>
          </p:nvPr>
        </p:nvSpPr>
        <p:spPr>
          <a:xfrm>
            <a:off x="4211550" y="1599975"/>
            <a:ext cx="1322100" cy="365700"/>
          </a:xfrm>
          <a:prstGeom prst="rect">
            <a:avLst/>
          </a:prstGeom>
        </p:spPr>
        <p:txBody>
          <a:bodyPr anchorCtr="0" anchor="ctr" bIns="0" lIns="0" spcFirstLastPara="1" rIns="0" wrap="square" tIns="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p:txBody>
      </p:sp>
      <p:sp>
        <p:nvSpPr>
          <p:cNvPr id="150" name="Google Shape;150;p21"/>
          <p:cNvSpPr txBox="1"/>
          <p:nvPr>
            <p:ph idx="3" type="subTitle"/>
          </p:nvPr>
        </p:nvSpPr>
        <p:spPr>
          <a:xfrm>
            <a:off x="4211550" y="2003850"/>
            <a:ext cx="1322100" cy="6546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51" name="Google Shape;151;p21"/>
          <p:cNvSpPr txBox="1"/>
          <p:nvPr>
            <p:ph idx="4" type="title"/>
          </p:nvPr>
        </p:nvSpPr>
        <p:spPr>
          <a:xfrm>
            <a:off x="1495425" y="3329975"/>
            <a:ext cx="1322100" cy="366300"/>
          </a:xfrm>
          <a:prstGeom prst="rect">
            <a:avLst/>
          </a:prstGeom>
        </p:spPr>
        <p:txBody>
          <a:bodyPr anchorCtr="0" anchor="ctr" bIns="0" lIns="0" spcFirstLastPara="1" rIns="0" wrap="square" tIns="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p:txBody>
      </p:sp>
      <p:sp>
        <p:nvSpPr>
          <p:cNvPr id="152" name="Google Shape;152;p21"/>
          <p:cNvSpPr txBox="1"/>
          <p:nvPr>
            <p:ph idx="5" type="subTitle"/>
          </p:nvPr>
        </p:nvSpPr>
        <p:spPr>
          <a:xfrm>
            <a:off x="1495425" y="3733325"/>
            <a:ext cx="1322100" cy="6552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53" name="Google Shape;153;p21"/>
          <p:cNvSpPr txBox="1"/>
          <p:nvPr>
            <p:ph idx="6" type="title"/>
          </p:nvPr>
        </p:nvSpPr>
        <p:spPr>
          <a:xfrm>
            <a:off x="4211550" y="3329974"/>
            <a:ext cx="1322100" cy="363900"/>
          </a:xfrm>
          <a:prstGeom prst="rect">
            <a:avLst/>
          </a:prstGeom>
        </p:spPr>
        <p:txBody>
          <a:bodyPr anchorCtr="0" anchor="ctr" bIns="0" lIns="0" spcFirstLastPara="1" rIns="0" wrap="square" tIns="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p:txBody>
      </p:sp>
      <p:sp>
        <p:nvSpPr>
          <p:cNvPr id="154" name="Google Shape;154;p21"/>
          <p:cNvSpPr txBox="1"/>
          <p:nvPr>
            <p:ph idx="7" type="subTitle"/>
          </p:nvPr>
        </p:nvSpPr>
        <p:spPr>
          <a:xfrm>
            <a:off x="4211550" y="3733375"/>
            <a:ext cx="1322100" cy="654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55" name="Google Shape;155;p21"/>
          <p:cNvSpPr txBox="1"/>
          <p:nvPr>
            <p:ph idx="8" type="title"/>
          </p:nvPr>
        </p:nvSpPr>
        <p:spPr>
          <a:xfrm>
            <a:off x="6927550" y="1599975"/>
            <a:ext cx="1322100" cy="365700"/>
          </a:xfrm>
          <a:prstGeom prst="rect">
            <a:avLst/>
          </a:prstGeom>
        </p:spPr>
        <p:txBody>
          <a:bodyPr anchorCtr="0" anchor="ctr" bIns="0" lIns="0" spcFirstLastPara="1" rIns="0" wrap="square" tIns="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p:txBody>
      </p:sp>
      <p:sp>
        <p:nvSpPr>
          <p:cNvPr id="156" name="Google Shape;156;p21"/>
          <p:cNvSpPr txBox="1"/>
          <p:nvPr>
            <p:ph idx="9" type="subTitle"/>
          </p:nvPr>
        </p:nvSpPr>
        <p:spPr>
          <a:xfrm>
            <a:off x="6927675" y="2003838"/>
            <a:ext cx="1322100" cy="6546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57" name="Google Shape;157;p21"/>
          <p:cNvSpPr txBox="1"/>
          <p:nvPr>
            <p:ph idx="13" type="title"/>
          </p:nvPr>
        </p:nvSpPr>
        <p:spPr>
          <a:xfrm>
            <a:off x="6927675" y="3329974"/>
            <a:ext cx="1322100" cy="363900"/>
          </a:xfrm>
          <a:prstGeom prst="rect">
            <a:avLst/>
          </a:prstGeom>
        </p:spPr>
        <p:txBody>
          <a:bodyPr anchorCtr="0" anchor="ctr" bIns="0" lIns="0" spcFirstLastPara="1" rIns="0" wrap="square" tIns="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p:txBody>
      </p:sp>
      <p:sp>
        <p:nvSpPr>
          <p:cNvPr id="158" name="Google Shape;158;p21"/>
          <p:cNvSpPr txBox="1"/>
          <p:nvPr>
            <p:ph idx="14" type="subTitle"/>
          </p:nvPr>
        </p:nvSpPr>
        <p:spPr>
          <a:xfrm>
            <a:off x="6927675" y="3733375"/>
            <a:ext cx="1322100" cy="654900"/>
          </a:xfrm>
          <a:prstGeom prst="rect">
            <a:avLst/>
          </a:prstGeom>
          <a:noFill/>
          <a:ln>
            <a:noFill/>
          </a:ln>
        </p:spPr>
        <p:txBody>
          <a:bodyPr anchorCtr="0" anchor="ctr" bIns="0" lIns="0" spcFirstLastPara="1" rIns="0" wrap="square" tIns="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59" name="Google Shape;159;p21"/>
          <p:cNvSpPr txBox="1"/>
          <p:nvPr>
            <p:ph idx="15" type="title"/>
          </p:nvPr>
        </p:nvSpPr>
        <p:spPr>
          <a:xfrm>
            <a:off x="720000" y="539500"/>
            <a:ext cx="7704000" cy="576000"/>
          </a:xfrm>
          <a:prstGeom prst="rect">
            <a:avLst/>
          </a:prstGeom>
        </p:spPr>
        <p:txBody>
          <a:bodyPr anchorCtr="0" anchor="t" bIns="0" lIns="0" spcFirstLastPara="1" rIns="0" wrap="square" tIns="0">
            <a:noAutofit/>
          </a:bodyPr>
          <a:lstStyle>
            <a:lvl1pPr lvl="0" rtl="0" algn="ctr">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_1_1_1">
    <p:spTree>
      <p:nvGrpSpPr>
        <p:cNvPr id="160" name="Shape 160"/>
        <p:cNvGrpSpPr/>
        <p:nvPr/>
      </p:nvGrpSpPr>
      <p:grpSpPr>
        <a:xfrm>
          <a:off x="0" y="0"/>
          <a:ext cx="0" cy="0"/>
          <a:chOff x="0" y="0"/>
          <a:chExt cx="0" cy="0"/>
        </a:xfrm>
      </p:grpSpPr>
      <p:sp>
        <p:nvSpPr>
          <p:cNvPr id="161" name="Google Shape;161;p22"/>
          <p:cNvSpPr txBox="1"/>
          <p:nvPr>
            <p:ph hasCustomPrompt="1" type="title"/>
          </p:nvPr>
        </p:nvSpPr>
        <p:spPr>
          <a:xfrm>
            <a:off x="713225" y="730825"/>
            <a:ext cx="4165800" cy="828300"/>
          </a:xfrm>
          <a:prstGeom prst="rect">
            <a:avLst/>
          </a:prstGeom>
        </p:spPr>
        <p:txBody>
          <a:bodyPr anchorCtr="0" anchor="t" bIns="0" lIns="0" spcFirstLastPara="1" rIns="0" wrap="square" tIns="0">
            <a:noAutofit/>
          </a:bodyPr>
          <a:lstStyle>
            <a:lvl1pPr lvl="0" rtl="0">
              <a:spcBef>
                <a:spcPts val="0"/>
              </a:spcBef>
              <a:spcAft>
                <a:spcPts val="0"/>
              </a:spcAft>
              <a:buSzPts val="6200"/>
              <a:buNone/>
              <a:defRPr sz="5200">
                <a:solidFill>
                  <a:schemeClr val="accent1"/>
                </a:solidFill>
                <a:latin typeface="Oswald ExtraLight"/>
                <a:ea typeface="Oswald ExtraLight"/>
                <a:cs typeface="Oswald ExtraLight"/>
                <a:sym typeface="Oswald ExtraLight"/>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2" name="Google Shape;162;p22"/>
          <p:cNvSpPr txBox="1"/>
          <p:nvPr>
            <p:ph idx="1" type="subTitle"/>
          </p:nvPr>
        </p:nvSpPr>
        <p:spPr>
          <a:xfrm>
            <a:off x="713225" y="1629825"/>
            <a:ext cx="4165800" cy="286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DM Sans"/>
              <a:buNone/>
              <a:defRPr sz="16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163" name="Google Shape;163;p22"/>
          <p:cNvSpPr txBox="1"/>
          <p:nvPr>
            <p:ph hasCustomPrompt="1" idx="2" type="title"/>
          </p:nvPr>
        </p:nvSpPr>
        <p:spPr>
          <a:xfrm>
            <a:off x="4265050" y="2909950"/>
            <a:ext cx="4165800" cy="813900"/>
          </a:xfrm>
          <a:prstGeom prst="rect">
            <a:avLst/>
          </a:prstGeom>
        </p:spPr>
        <p:txBody>
          <a:bodyPr anchorCtr="0" anchor="t" bIns="0" lIns="0" spcFirstLastPara="1" rIns="0" wrap="square" tIns="0">
            <a:noAutofit/>
          </a:bodyPr>
          <a:lstStyle>
            <a:lvl1pPr lvl="0" rtl="0">
              <a:spcBef>
                <a:spcPts val="0"/>
              </a:spcBef>
              <a:spcAft>
                <a:spcPts val="0"/>
              </a:spcAft>
              <a:buSzPts val="6200"/>
              <a:buNone/>
              <a:defRPr sz="5200">
                <a:solidFill>
                  <a:schemeClr val="accent1"/>
                </a:solidFill>
                <a:latin typeface="Oswald ExtraLight"/>
                <a:ea typeface="Oswald ExtraLight"/>
                <a:cs typeface="Oswald ExtraLight"/>
                <a:sym typeface="Oswald ExtraLight"/>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4" name="Google Shape;164;p22"/>
          <p:cNvSpPr txBox="1"/>
          <p:nvPr>
            <p:ph idx="3" type="subTitle"/>
          </p:nvPr>
        </p:nvSpPr>
        <p:spPr>
          <a:xfrm>
            <a:off x="4265050" y="3817475"/>
            <a:ext cx="4165800" cy="2811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DM Sans"/>
              <a:buNone/>
              <a:defRPr sz="1600">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grpSp>
        <p:nvGrpSpPr>
          <p:cNvPr id="165" name="Google Shape;165;p22"/>
          <p:cNvGrpSpPr/>
          <p:nvPr/>
        </p:nvGrpSpPr>
        <p:grpSpPr>
          <a:xfrm rot="5400000">
            <a:off x="6327004" y="-594849"/>
            <a:ext cx="1955378" cy="4224060"/>
            <a:chOff x="7350442" y="2608992"/>
            <a:chExt cx="777239" cy="1673160"/>
          </a:xfrm>
        </p:grpSpPr>
        <p:sp>
          <p:nvSpPr>
            <p:cNvPr id="166" name="Google Shape;166;p22"/>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22"/>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22"/>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22"/>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22"/>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22"/>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22"/>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22"/>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4" name="Google Shape;174;p22"/>
          <p:cNvGrpSpPr/>
          <p:nvPr/>
        </p:nvGrpSpPr>
        <p:grpSpPr>
          <a:xfrm flipH="1" rot="-5400000">
            <a:off x="696504" y="1651201"/>
            <a:ext cx="1955378" cy="4224060"/>
            <a:chOff x="7350442" y="2608992"/>
            <a:chExt cx="777239" cy="1673160"/>
          </a:xfrm>
        </p:grpSpPr>
        <p:sp>
          <p:nvSpPr>
            <p:cNvPr id="175" name="Google Shape;175;p22"/>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22"/>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22"/>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22"/>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22"/>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 name="Google Shape;180;p22"/>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22"/>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22"/>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3" name="Google Shape;183;p22"/>
          <p:cNvGrpSpPr/>
          <p:nvPr/>
        </p:nvGrpSpPr>
        <p:grpSpPr>
          <a:xfrm>
            <a:off x="4695775" y="4494275"/>
            <a:ext cx="1200150" cy="114300"/>
            <a:chOff x="752475" y="981075"/>
            <a:chExt cx="1200150" cy="114300"/>
          </a:xfrm>
        </p:grpSpPr>
        <p:sp>
          <p:nvSpPr>
            <p:cNvPr id="184" name="Google Shape;184;p22"/>
            <p:cNvSpPr/>
            <p:nvPr/>
          </p:nvSpPr>
          <p:spPr>
            <a:xfrm>
              <a:off x="752475" y="981075"/>
              <a:ext cx="114300" cy="114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p:nvPr/>
          </p:nvSpPr>
          <p:spPr>
            <a:xfrm>
              <a:off x="933450" y="981075"/>
              <a:ext cx="114300" cy="11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2"/>
            <p:cNvSpPr/>
            <p:nvPr/>
          </p:nvSpPr>
          <p:spPr>
            <a:xfrm>
              <a:off x="1114425" y="981075"/>
              <a:ext cx="114300" cy="11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2"/>
            <p:cNvSpPr/>
            <p:nvPr/>
          </p:nvSpPr>
          <p:spPr>
            <a:xfrm>
              <a:off x="1295400" y="981075"/>
              <a:ext cx="114300" cy="11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a:off x="1476375" y="981075"/>
              <a:ext cx="114300" cy="114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p:nvPr/>
          </p:nvSpPr>
          <p:spPr>
            <a:xfrm>
              <a:off x="1657350" y="981075"/>
              <a:ext cx="114300" cy="11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a:off x="1838325" y="981075"/>
              <a:ext cx="114300" cy="114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
    <p:spTree>
      <p:nvGrpSpPr>
        <p:cNvPr id="191" name="Shape 191"/>
        <p:cNvGrpSpPr/>
        <p:nvPr/>
      </p:nvGrpSpPr>
      <p:grpSpPr>
        <a:xfrm>
          <a:off x="0" y="0"/>
          <a:ext cx="0" cy="0"/>
          <a:chOff x="0" y="0"/>
          <a:chExt cx="0" cy="0"/>
        </a:xfrm>
      </p:grpSpPr>
      <p:sp>
        <p:nvSpPr>
          <p:cNvPr id="192" name="Google Shape;192;p23"/>
          <p:cNvSpPr txBox="1"/>
          <p:nvPr>
            <p:ph idx="1" type="body"/>
          </p:nvPr>
        </p:nvSpPr>
        <p:spPr>
          <a:xfrm>
            <a:off x="713225" y="1164100"/>
            <a:ext cx="3392100" cy="34446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lt2"/>
              </a:buClr>
              <a:buSzPts val="1400"/>
              <a:buChar char="●"/>
              <a:defRPr>
                <a:solidFill>
                  <a:schemeClr val="dk1"/>
                </a:solidFill>
                <a:latin typeface="DM Sans"/>
                <a:ea typeface="DM Sans"/>
                <a:cs typeface="DM Sans"/>
                <a:sym typeface="DM Sans"/>
              </a:defRPr>
            </a:lvl1pPr>
            <a:lvl2pPr indent="-317500" lvl="1" marL="9144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2pPr>
            <a:lvl3pPr indent="-317500" lvl="2" marL="13716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3pPr>
            <a:lvl4pPr indent="-317500" lvl="3" marL="18288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4pPr>
            <a:lvl5pPr indent="-317500" lvl="4" marL="22860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5pPr>
            <a:lvl6pPr indent="-317500" lvl="5" marL="27432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6pPr>
            <a:lvl7pPr indent="-317500" lvl="6" marL="32004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7pPr>
            <a:lvl8pPr indent="-317500" lvl="7" marL="36576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8pPr>
            <a:lvl9pPr indent="-317500" lvl="8" marL="41148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9pPr>
          </a:lstStyle>
          <a:p/>
        </p:txBody>
      </p:sp>
      <p:sp>
        <p:nvSpPr>
          <p:cNvPr id="193" name="Google Shape;193;p23"/>
          <p:cNvSpPr txBox="1"/>
          <p:nvPr>
            <p:ph idx="2" type="body"/>
          </p:nvPr>
        </p:nvSpPr>
        <p:spPr>
          <a:xfrm>
            <a:off x="5029625" y="1164100"/>
            <a:ext cx="3392100" cy="34446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lt2"/>
              </a:buClr>
              <a:buSzPts val="1400"/>
              <a:buChar char="●"/>
              <a:defRPr>
                <a:solidFill>
                  <a:schemeClr val="dk1"/>
                </a:solidFill>
                <a:latin typeface="DM Sans"/>
                <a:ea typeface="DM Sans"/>
                <a:cs typeface="DM Sans"/>
                <a:sym typeface="DM Sans"/>
              </a:defRPr>
            </a:lvl1pPr>
            <a:lvl2pPr indent="-317500" lvl="1" marL="9144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2pPr>
            <a:lvl3pPr indent="-317500" lvl="2" marL="13716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3pPr>
            <a:lvl4pPr indent="-317500" lvl="3" marL="18288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4pPr>
            <a:lvl5pPr indent="-317500" lvl="4" marL="22860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5pPr>
            <a:lvl6pPr indent="-317500" lvl="5" marL="27432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6pPr>
            <a:lvl7pPr indent="-317500" lvl="6" marL="32004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7pPr>
            <a:lvl8pPr indent="-317500" lvl="7" marL="36576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8pPr>
            <a:lvl9pPr indent="-317500" lvl="8" marL="41148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9pPr>
          </a:lstStyle>
          <a:p/>
        </p:txBody>
      </p:sp>
      <p:sp>
        <p:nvSpPr>
          <p:cNvPr id="194" name="Google Shape;194;p23"/>
          <p:cNvSpPr txBox="1"/>
          <p:nvPr>
            <p:ph type="title"/>
          </p:nvPr>
        </p:nvSpPr>
        <p:spPr>
          <a:xfrm>
            <a:off x="720000" y="539500"/>
            <a:ext cx="7704000" cy="576000"/>
          </a:xfrm>
          <a:prstGeom prst="rect">
            <a:avLst/>
          </a:prstGeom>
        </p:spPr>
        <p:txBody>
          <a:bodyPr anchorCtr="0" anchor="t" bIns="0" lIns="0" spcFirstLastPara="1" rIns="0" wrap="square" tIns="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1_1_1_1">
    <p:spTree>
      <p:nvGrpSpPr>
        <p:cNvPr id="195" name="Shape 195"/>
        <p:cNvGrpSpPr/>
        <p:nvPr/>
      </p:nvGrpSpPr>
      <p:grpSpPr>
        <a:xfrm>
          <a:off x="0" y="0"/>
          <a:ext cx="0" cy="0"/>
          <a:chOff x="0" y="0"/>
          <a:chExt cx="0" cy="0"/>
        </a:xfrm>
      </p:grpSpPr>
      <p:sp>
        <p:nvSpPr>
          <p:cNvPr id="196" name="Google Shape;196;p24"/>
          <p:cNvSpPr txBox="1"/>
          <p:nvPr>
            <p:ph type="ctrTitle"/>
          </p:nvPr>
        </p:nvSpPr>
        <p:spPr>
          <a:xfrm>
            <a:off x="2429950" y="950150"/>
            <a:ext cx="4284000" cy="758400"/>
          </a:xfrm>
          <a:prstGeom prst="rect">
            <a:avLst/>
          </a:prstGeom>
        </p:spPr>
        <p:txBody>
          <a:bodyPr anchorCtr="0" anchor="ctr" bIns="0" lIns="0" spcFirstLastPara="1" rIns="0" wrap="square" tIns="0">
            <a:noAutofit/>
          </a:bodyPr>
          <a:lstStyle>
            <a:lvl1pPr lvl="0" rtl="0" algn="ctr">
              <a:spcBef>
                <a:spcPts val="0"/>
              </a:spcBef>
              <a:spcAft>
                <a:spcPts val="0"/>
              </a:spcAft>
              <a:buSzPts val="5400"/>
              <a:buNone/>
              <a:defRPr sz="5400"/>
            </a:lvl1pPr>
            <a:lvl2pPr lvl="1" rtl="0" algn="ctr">
              <a:spcBef>
                <a:spcPts val="0"/>
              </a:spcBef>
              <a:spcAft>
                <a:spcPts val="0"/>
              </a:spcAft>
              <a:buSzPts val="5400"/>
              <a:buNone/>
              <a:defRPr sz="5400"/>
            </a:lvl2pPr>
            <a:lvl3pPr lvl="2" rtl="0" algn="ctr">
              <a:spcBef>
                <a:spcPts val="0"/>
              </a:spcBef>
              <a:spcAft>
                <a:spcPts val="0"/>
              </a:spcAft>
              <a:buSzPts val="5400"/>
              <a:buNone/>
              <a:defRPr sz="5400"/>
            </a:lvl3pPr>
            <a:lvl4pPr lvl="3" rtl="0" algn="ctr">
              <a:spcBef>
                <a:spcPts val="0"/>
              </a:spcBef>
              <a:spcAft>
                <a:spcPts val="0"/>
              </a:spcAft>
              <a:buSzPts val="5400"/>
              <a:buNone/>
              <a:defRPr sz="5400"/>
            </a:lvl4pPr>
            <a:lvl5pPr lvl="4" rtl="0" algn="ctr">
              <a:spcBef>
                <a:spcPts val="0"/>
              </a:spcBef>
              <a:spcAft>
                <a:spcPts val="0"/>
              </a:spcAft>
              <a:buSzPts val="5400"/>
              <a:buNone/>
              <a:defRPr sz="5400"/>
            </a:lvl5pPr>
            <a:lvl6pPr lvl="5" rtl="0" algn="ctr">
              <a:spcBef>
                <a:spcPts val="0"/>
              </a:spcBef>
              <a:spcAft>
                <a:spcPts val="0"/>
              </a:spcAft>
              <a:buSzPts val="5400"/>
              <a:buNone/>
              <a:defRPr sz="5400"/>
            </a:lvl6pPr>
            <a:lvl7pPr lvl="6" rtl="0" algn="ctr">
              <a:spcBef>
                <a:spcPts val="0"/>
              </a:spcBef>
              <a:spcAft>
                <a:spcPts val="0"/>
              </a:spcAft>
              <a:buSzPts val="5400"/>
              <a:buNone/>
              <a:defRPr sz="5400"/>
            </a:lvl7pPr>
            <a:lvl8pPr lvl="7" rtl="0" algn="ctr">
              <a:spcBef>
                <a:spcPts val="0"/>
              </a:spcBef>
              <a:spcAft>
                <a:spcPts val="0"/>
              </a:spcAft>
              <a:buSzPts val="5400"/>
              <a:buNone/>
              <a:defRPr sz="5400"/>
            </a:lvl8pPr>
            <a:lvl9pPr lvl="8" rtl="0" algn="ctr">
              <a:spcBef>
                <a:spcPts val="0"/>
              </a:spcBef>
              <a:spcAft>
                <a:spcPts val="0"/>
              </a:spcAft>
              <a:buSzPts val="5400"/>
              <a:buNone/>
              <a:defRPr sz="5400"/>
            </a:lvl9pPr>
          </a:lstStyle>
          <a:p/>
        </p:txBody>
      </p:sp>
      <p:sp>
        <p:nvSpPr>
          <p:cNvPr id="197" name="Google Shape;197;p24"/>
          <p:cNvSpPr txBox="1"/>
          <p:nvPr>
            <p:ph idx="1" type="subTitle"/>
          </p:nvPr>
        </p:nvSpPr>
        <p:spPr>
          <a:xfrm>
            <a:off x="2425075" y="1828300"/>
            <a:ext cx="4293900" cy="997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grpSp>
        <p:nvGrpSpPr>
          <p:cNvPr id="198" name="Google Shape;198;p24"/>
          <p:cNvGrpSpPr/>
          <p:nvPr/>
        </p:nvGrpSpPr>
        <p:grpSpPr>
          <a:xfrm flipH="1" rot="10800000">
            <a:off x="7172094" y="843104"/>
            <a:ext cx="2029371" cy="4383847"/>
            <a:chOff x="7350442" y="2608992"/>
            <a:chExt cx="777239" cy="1673160"/>
          </a:xfrm>
        </p:grpSpPr>
        <p:sp>
          <p:nvSpPr>
            <p:cNvPr id="199" name="Google Shape;199;p24"/>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24"/>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24"/>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24"/>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24"/>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24"/>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24"/>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24"/>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7" name="Google Shape;207;p24"/>
          <p:cNvGrpSpPr/>
          <p:nvPr/>
        </p:nvGrpSpPr>
        <p:grpSpPr>
          <a:xfrm flipH="1">
            <a:off x="-57431" y="4"/>
            <a:ext cx="2029371" cy="4383847"/>
            <a:chOff x="7350442" y="2608992"/>
            <a:chExt cx="777239" cy="1673160"/>
          </a:xfrm>
        </p:grpSpPr>
        <p:sp>
          <p:nvSpPr>
            <p:cNvPr id="208" name="Google Shape;208;p24"/>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24"/>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24"/>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24"/>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24"/>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24"/>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24"/>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24"/>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185738"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6" name="Google Shape;216;p24"/>
          <p:cNvSpPr txBox="1"/>
          <p:nvPr/>
        </p:nvSpPr>
        <p:spPr>
          <a:xfrm>
            <a:off x="2478750" y="3448025"/>
            <a:ext cx="4186500" cy="686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200">
                <a:solidFill>
                  <a:schemeClr val="dk1"/>
                </a:solidFill>
                <a:latin typeface="DM Sans"/>
                <a:ea typeface="DM Sans"/>
                <a:cs typeface="DM Sans"/>
                <a:sym typeface="DM Sans"/>
              </a:rPr>
              <a:t>CREDITS: This presentation template was created by </a:t>
            </a:r>
            <a:r>
              <a:rPr b="1" lang="en" sz="1200">
                <a:solidFill>
                  <a:schemeClr val="dk1"/>
                </a:solidFill>
                <a:uFill>
                  <a:noFill/>
                </a:u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and includes icons by </a:t>
            </a:r>
            <a:r>
              <a:rPr b="1" lang="en" sz="1200">
                <a:solidFill>
                  <a:schemeClr val="dk1"/>
                </a:solidFill>
                <a:uFill>
                  <a:noFill/>
                </a:u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and infographics &amp; images by </a:t>
            </a:r>
            <a:r>
              <a:rPr b="1" lang="en" sz="1200">
                <a:solidFill>
                  <a:schemeClr val="dk1"/>
                </a:solidFill>
                <a:uFill>
                  <a:noFill/>
                </a:uFill>
                <a:latin typeface="DM Sans"/>
                <a:ea typeface="DM Sans"/>
                <a:cs typeface="DM Sans"/>
                <a:sym typeface="DM Sans"/>
                <a:hlinkClick r:id="rId4">
                  <a:extLst>
                    <a:ext uri="{A12FA001-AC4F-418D-AE19-62706E023703}">
                      <ahyp:hlinkClr val="tx"/>
                    </a:ext>
                  </a:extLst>
                </a:hlinkClick>
              </a:rPr>
              <a:t>Freepik</a:t>
            </a:r>
            <a:endParaRPr b="1" sz="1200">
              <a:solidFill>
                <a:schemeClr val="dk1"/>
              </a:solidFill>
              <a:latin typeface="DM Sans"/>
              <a:ea typeface="DM Sans"/>
              <a:cs typeface="DM Sans"/>
              <a:sym typeface="DM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_1_1_1_1">
    <p:bg>
      <p:bgPr>
        <a:gradFill>
          <a:gsLst>
            <a:gs pos="0">
              <a:schemeClr val="accent3"/>
            </a:gs>
            <a:gs pos="44000">
              <a:schemeClr val="accent4"/>
            </a:gs>
            <a:gs pos="100000">
              <a:schemeClr val="accent5"/>
            </a:gs>
          </a:gsLst>
          <a:lin ang="2698631" scaled="0"/>
        </a:gradFill>
      </p:bgPr>
    </p:bg>
    <p:spTree>
      <p:nvGrpSpPr>
        <p:cNvPr id="217" name="Shape 21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_1_1_1_2">
    <p:bg>
      <p:bgPr>
        <a:gradFill>
          <a:gsLst>
            <a:gs pos="0">
              <a:schemeClr val="accent2"/>
            </a:gs>
            <a:gs pos="36000">
              <a:schemeClr val="accent4"/>
            </a:gs>
            <a:gs pos="100000">
              <a:schemeClr val="accent4"/>
            </a:gs>
          </a:gsLst>
          <a:lin ang="2698631" scaled="0"/>
        </a:gradFill>
      </p:bgPr>
    </p:bg>
    <p:spTree>
      <p:nvGrpSpPr>
        <p:cNvPr id="218" name="Shape 2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2" name="Shape 42"/>
        <p:cNvGrpSpPr/>
        <p:nvPr/>
      </p:nvGrpSpPr>
      <p:grpSpPr>
        <a:xfrm>
          <a:off x="0" y="0"/>
          <a:ext cx="0" cy="0"/>
          <a:chOff x="0" y="0"/>
          <a:chExt cx="0" cy="0"/>
        </a:xfrm>
      </p:grpSpPr>
      <p:sp>
        <p:nvSpPr>
          <p:cNvPr id="43" name="Google Shape;43;p4"/>
          <p:cNvSpPr txBox="1"/>
          <p:nvPr>
            <p:ph type="title"/>
          </p:nvPr>
        </p:nvSpPr>
        <p:spPr>
          <a:xfrm>
            <a:off x="720000" y="539500"/>
            <a:ext cx="7704000" cy="572700"/>
          </a:xfrm>
          <a:prstGeom prst="rect">
            <a:avLst/>
          </a:prstGeom>
        </p:spPr>
        <p:txBody>
          <a:bodyPr anchorCtr="0" anchor="t" bIns="0" lIns="0" spcFirstLastPara="1" rIns="0" wrap="square" tIns="0">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 name="Google Shape;44;p4"/>
          <p:cNvSpPr txBox="1"/>
          <p:nvPr>
            <p:ph idx="1" type="body"/>
          </p:nvPr>
        </p:nvSpPr>
        <p:spPr>
          <a:xfrm>
            <a:off x="720000" y="1112200"/>
            <a:ext cx="7704000" cy="3496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AutoNum type="arabicPeriod"/>
              <a:defRPr sz="1200"/>
            </a:lvl1pPr>
            <a:lvl2pPr indent="-304800" lvl="1" marL="914400" rtl="0">
              <a:lnSpc>
                <a:spcPct val="115000"/>
              </a:lnSpc>
              <a:spcBef>
                <a:spcPts val="0"/>
              </a:spcBef>
              <a:spcAft>
                <a:spcPts val="0"/>
              </a:spcAft>
              <a:buClr>
                <a:srgbClr val="434343"/>
              </a:buClr>
              <a:buSzPts val="1200"/>
              <a:buFont typeface="Roboto Condensed Light"/>
              <a:buAutoNum type="alphaLcPeriod"/>
              <a:defRPr/>
            </a:lvl2pPr>
            <a:lvl3pPr indent="-304800" lvl="2" marL="1371600" rtl="0">
              <a:lnSpc>
                <a:spcPct val="115000"/>
              </a:lnSpc>
              <a:spcBef>
                <a:spcPts val="0"/>
              </a:spcBef>
              <a:spcAft>
                <a:spcPts val="0"/>
              </a:spcAft>
              <a:buClr>
                <a:srgbClr val="434343"/>
              </a:buClr>
              <a:buSzPts val="1200"/>
              <a:buFont typeface="Roboto Condensed Light"/>
              <a:buAutoNum type="romanLcPeriod"/>
              <a:defRPr/>
            </a:lvl3pPr>
            <a:lvl4pPr indent="-304800" lvl="3" marL="1828800" rtl="0">
              <a:lnSpc>
                <a:spcPct val="115000"/>
              </a:lnSpc>
              <a:spcBef>
                <a:spcPts val="0"/>
              </a:spcBef>
              <a:spcAft>
                <a:spcPts val="0"/>
              </a:spcAft>
              <a:buClr>
                <a:srgbClr val="434343"/>
              </a:buClr>
              <a:buSzPts val="1200"/>
              <a:buFont typeface="Roboto Condensed Light"/>
              <a:buAutoNum type="arabicPeriod"/>
              <a:defRPr/>
            </a:lvl4pPr>
            <a:lvl5pPr indent="-304800" lvl="4" marL="2286000" rtl="0">
              <a:lnSpc>
                <a:spcPct val="115000"/>
              </a:lnSpc>
              <a:spcBef>
                <a:spcPts val="0"/>
              </a:spcBef>
              <a:spcAft>
                <a:spcPts val="0"/>
              </a:spcAft>
              <a:buClr>
                <a:srgbClr val="434343"/>
              </a:buClr>
              <a:buSzPts val="1200"/>
              <a:buFont typeface="Roboto Condensed Light"/>
              <a:buAutoNum type="alphaLcPeriod"/>
              <a:defRPr/>
            </a:lvl5pPr>
            <a:lvl6pPr indent="-304800" lvl="5" marL="2743200" rtl="0">
              <a:lnSpc>
                <a:spcPct val="115000"/>
              </a:lnSpc>
              <a:spcBef>
                <a:spcPts val="0"/>
              </a:spcBef>
              <a:spcAft>
                <a:spcPts val="0"/>
              </a:spcAft>
              <a:buClr>
                <a:srgbClr val="434343"/>
              </a:buClr>
              <a:buSzPts val="1200"/>
              <a:buFont typeface="Roboto Condensed Light"/>
              <a:buAutoNum type="romanLcPeriod"/>
              <a:defRPr/>
            </a:lvl6pPr>
            <a:lvl7pPr indent="-304800" lvl="6" marL="3200400" rtl="0">
              <a:lnSpc>
                <a:spcPct val="115000"/>
              </a:lnSpc>
              <a:spcBef>
                <a:spcPts val="0"/>
              </a:spcBef>
              <a:spcAft>
                <a:spcPts val="0"/>
              </a:spcAft>
              <a:buClr>
                <a:srgbClr val="434343"/>
              </a:buClr>
              <a:buSzPts val="1200"/>
              <a:buFont typeface="Roboto Condensed Light"/>
              <a:buAutoNum type="arabicPeriod"/>
              <a:defRPr/>
            </a:lvl7pPr>
            <a:lvl8pPr indent="-304800" lvl="7" marL="3657600" rtl="0">
              <a:lnSpc>
                <a:spcPct val="115000"/>
              </a:lnSpc>
              <a:spcBef>
                <a:spcPts val="0"/>
              </a:spcBef>
              <a:spcAft>
                <a:spcPts val="0"/>
              </a:spcAft>
              <a:buClr>
                <a:srgbClr val="434343"/>
              </a:buClr>
              <a:buSzPts val="1200"/>
              <a:buFont typeface="Roboto Condensed Light"/>
              <a:buAutoNum type="alphaLcPeriod"/>
              <a:defRPr/>
            </a:lvl8pPr>
            <a:lvl9pPr indent="-304800" lvl="8" marL="4114800" rtl="0">
              <a:lnSpc>
                <a:spcPct val="115000"/>
              </a:lnSpc>
              <a:spcBef>
                <a:spcPts val="0"/>
              </a:spcBef>
              <a:spcAft>
                <a:spcPts val="0"/>
              </a:spcAft>
              <a:buClr>
                <a:srgbClr val="434343"/>
              </a:buClr>
              <a:buSzPts val="1200"/>
              <a:buFont typeface="Roboto Condensed Light"/>
              <a:buAutoNum type="romanLcPerio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 name="Shape 45"/>
        <p:cNvGrpSpPr/>
        <p:nvPr/>
      </p:nvGrpSpPr>
      <p:grpSpPr>
        <a:xfrm>
          <a:off x="0" y="0"/>
          <a:ext cx="0" cy="0"/>
          <a:chOff x="0" y="0"/>
          <a:chExt cx="0" cy="0"/>
        </a:xfrm>
      </p:grpSpPr>
      <p:sp>
        <p:nvSpPr>
          <p:cNvPr id="46" name="Google Shape;46;p5"/>
          <p:cNvSpPr txBox="1"/>
          <p:nvPr>
            <p:ph idx="1" type="subTitle"/>
          </p:nvPr>
        </p:nvSpPr>
        <p:spPr>
          <a:xfrm>
            <a:off x="1786775" y="2952775"/>
            <a:ext cx="2386500" cy="3489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1pPr>
            <a:lvl2pPr lvl="1"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2pPr>
            <a:lvl3pPr lvl="2"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3pPr>
            <a:lvl4pPr lvl="3"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4pPr>
            <a:lvl5pPr lvl="4"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5pPr>
            <a:lvl6pPr lvl="5"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6pPr>
            <a:lvl7pPr lvl="6"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7pPr>
            <a:lvl8pPr lvl="7"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8pPr>
            <a:lvl9pPr lvl="8"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9pPr>
          </a:lstStyle>
          <a:p/>
        </p:txBody>
      </p:sp>
      <p:sp>
        <p:nvSpPr>
          <p:cNvPr id="47" name="Google Shape;47;p5"/>
          <p:cNvSpPr txBox="1"/>
          <p:nvPr>
            <p:ph idx="2" type="subTitle"/>
          </p:nvPr>
        </p:nvSpPr>
        <p:spPr>
          <a:xfrm>
            <a:off x="4970850" y="2952775"/>
            <a:ext cx="2386500" cy="3489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1pPr>
            <a:lvl2pPr lvl="1"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2pPr>
            <a:lvl3pPr lvl="2"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3pPr>
            <a:lvl4pPr lvl="3"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4pPr>
            <a:lvl5pPr lvl="4"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5pPr>
            <a:lvl6pPr lvl="5"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6pPr>
            <a:lvl7pPr lvl="6"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7pPr>
            <a:lvl8pPr lvl="7"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8pPr>
            <a:lvl9pPr lvl="8" rtl="0" algn="ctr">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9pPr>
          </a:lstStyle>
          <a:p/>
        </p:txBody>
      </p:sp>
      <p:sp>
        <p:nvSpPr>
          <p:cNvPr id="48" name="Google Shape;48;p5"/>
          <p:cNvSpPr txBox="1"/>
          <p:nvPr>
            <p:ph idx="3" type="subTitle"/>
          </p:nvPr>
        </p:nvSpPr>
        <p:spPr>
          <a:xfrm>
            <a:off x="1786625" y="3458825"/>
            <a:ext cx="2386500" cy="1149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49" name="Google Shape;49;p5"/>
          <p:cNvSpPr txBox="1"/>
          <p:nvPr>
            <p:ph idx="4" type="subTitle"/>
          </p:nvPr>
        </p:nvSpPr>
        <p:spPr>
          <a:xfrm>
            <a:off x="4970855" y="3458825"/>
            <a:ext cx="2386500" cy="1149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gn="ctr">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50" name="Google Shape;50;p5"/>
          <p:cNvSpPr txBox="1"/>
          <p:nvPr>
            <p:ph type="title"/>
          </p:nvPr>
        </p:nvSpPr>
        <p:spPr>
          <a:xfrm>
            <a:off x="713225" y="539496"/>
            <a:ext cx="7708500" cy="576000"/>
          </a:xfrm>
          <a:prstGeom prst="rect">
            <a:avLst/>
          </a:prstGeom>
        </p:spPr>
        <p:txBody>
          <a:bodyPr anchorCtr="0" anchor="t" bIns="0" lIns="0" spcFirstLastPara="1" rIns="0" wrap="square" tIns="0">
            <a:noAutofit/>
          </a:bodyPr>
          <a:lstStyle>
            <a:lvl1pPr lvl="0" rtl="0" algn="ctr">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6"/>
          <p:cNvSpPr txBox="1"/>
          <p:nvPr>
            <p:ph type="title"/>
          </p:nvPr>
        </p:nvSpPr>
        <p:spPr>
          <a:xfrm>
            <a:off x="720000" y="539500"/>
            <a:ext cx="7710900" cy="576000"/>
          </a:xfrm>
          <a:prstGeom prst="rect">
            <a:avLst/>
          </a:prstGeom>
        </p:spPr>
        <p:txBody>
          <a:bodyPr anchorCtr="0" anchor="t" bIns="0" lIns="0" spcFirstLastPara="1" rIns="0" wrap="square" tIns="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txBox="1"/>
          <p:nvPr>
            <p:ph type="title"/>
          </p:nvPr>
        </p:nvSpPr>
        <p:spPr>
          <a:xfrm>
            <a:off x="1321350" y="1039750"/>
            <a:ext cx="3866400" cy="572700"/>
          </a:xfrm>
          <a:prstGeom prst="rect">
            <a:avLst/>
          </a:prstGeom>
        </p:spPr>
        <p:txBody>
          <a:bodyPr anchorCtr="0" anchor="t" bIns="0" lIns="0" spcFirstLastPara="1" rIns="0" wrap="square" tIns="0">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5" name="Google Shape;55;p7"/>
          <p:cNvSpPr txBox="1"/>
          <p:nvPr>
            <p:ph idx="1" type="body"/>
          </p:nvPr>
        </p:nvSpPr>
        <p:spPr>
          <a:xfrm>
            <a:off x="1321350" y="1984800"/>
            <a:ext cx="3866400" cy="23193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grpSp>
        <p:nvGrpSpPr>
          <p:cNvPr id="56" name="Google Shape;56;p7"/>
          <p:cNvGrpSpPr/>
          <p:nvPr/>
        </p:nvGrpSpPr>
        <p:grpSpPr>
          <a:xfrm flipH="1">
            <a:off x="-1145294" y="-39521"/>
            <a:ext cx="2029371" cy="4383847"/>
            <a:chOff x="7350442" y="2608992"/>
            <a:chExt cx="777239" cy="1673160"/>
          </a:xfrm>
        </p:grpSpPr>
        <p:sp>
          <p:nvSpPr>
            <p:cNvPr id="57" name="Google Shape;57;p7"/>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7"/>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7"/>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7"/>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7"/>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7"/>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7"/>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7"/>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5" name="Shape 65"/>
        <p:cNvGrpSpPr/>
        <p:nvPr/>
      </p:nvGrpSpPr>
      <p:grpSpPr>
        <a:xfrm>
          <a:off x="0" y="0"/>
          <a:ext cx="0" cy="0"/>
          <a:chOff x="0" y="0"/>
          <a:chExt cx="0" cy="0"/>
        </a:xfrm>
      </p:grpSpPr>
      <p:sp>
        <p:nvSpPr>
          <p:cNvPr id="66" name="Google Shape;66;p8"/>
          <p:cNvSpPr txBox="1"/>
          <p:nvPr>
            <p:ph type="title"/>
          </p:nvPr>
        </p:nvSpPr>
        <p:spPr>
          <a:xfrm>
            <a:off x="1713900" y="1458900"/>
            <a:ext cx="5716200" cy="2225700"/>
          </a:xfrm>
          <a:prstGeom prst="rect">
            <a:avLst/>
          </a:prstGeom>
        </p:spPr>
        <p:txBody>
          <a:bodyPr anchorCtr="0" anchor="ctr" bIns="0" lIns="0" spcFirstLastPara="1" rIns="0" wrap="square" tIns="0">
            <a:noAutofit/>
          </a:bodyPr>
          <a:lstStyle>
            <a:lvl1pPr lvl="0" rtl="0" algn="ctr">
              <a:spcBef>
                <a:spcPts val="0"/>
              </a:spcBef>
              <a:spcAft>
                <a:spcPts val="0"/>
              </a:spcAft>
              <a:buSzPts val="4900"/>
              <a:buNone/>
              <a:defRPr sz="7200"/>
            </a:lvl1pPr>
            <a:lvl2pPr lvl="1" rtl="0" algn="ctr">
              <a:spcBef>
                <a:spcPts val="0"/>
              </a:spcBef>
              <a:spcAft>
                <a:spcPts val="0"/>
              </a:spcAft>
              <a:buSzPts val="4900"/>
              <a:buNone/>
              <a:defRPr sz="4900"/>
            </a:lvl2pPr>
            <a:lvl3pPr lvl="2" rtl="0" algn="ctr">
              <a:spcBef>
                <a:spcPts val="0"/>
              </a:spcBef>
              <a:spcAft>
                <a:spcPts val="0"/>
              </a:spcAft>
              <a:buSzPts val="4900"/>
              <a:buNone/>
              <a:defRPr sz="4900"/>
            </a:lvl3pPr>
            <a:lvl4pPr lvl="3" rtl="0" algn="ctr">
              <a:spcBef>
                <a:spcPts val="0"/>
              </a:spcBef>
              <a:spcAft>
                <a:spcPts val="0"/>
              </a:spcAft>
              <a:buSzPts val="4900"/>
              <a:buNone/>
              <a:defRPr sz="4900"/>
            </a:lvl4pPr>
            <a:lvl5pPr lvl="4" rtl="0" algn="ctr">
              <a:spcBef>
                <a:spcPts val="0"/>
              </a:spcBef>
              <a:spcAft>
                <a:spcPts val="0"/>
              </a:spcAft>
              <a:buSzPts val="4900"/>
              <a:buNone/>
              <a:defRPr sz="4900"/>
            </a:lvl5pPr>
            <a:lvl6pPr lvl="5" rtl="0" algn="ctr">
              <a:spcBef>
                <a:spcPts val="0"/>
              </a:spcBef>
              <a:spcAft>
                <a:spcPts val="0"/>
              </a:spcAft>
              <a:buSzPts val="4900"/>
              <a:buNone/>
              <a:defRPr sz="4900"/>
            </a:lvl6pPr>
            <a:lvl7pPr lvl="6" rtl="0" algn="ctr">
              <a:spcBef>
                <a:spcPts val="0"/>
              </a:spcBef>
              <a:spcAft>
                <a:spcPts val="0"/>
              </a:spcAft>
              <a:buSzPts val="4900"/>
              <a:buNone/>
              <a:defRPr sz="4900"/>
            </a:lvl7pPr>
            <a:lvl8pPr lvl="7" rtl="0" algn="ctr">
              <a:spcBef>
                <a:spcPts val="0"/>
              </a:spcBef>
              <a:spcAft>
                <a:spcPts val="0"/>
              </a:spcAft>
              <a:buSzPts val="4900"/>
              <a:buNone/>
              <a:defRPr sz="4900"/>
            </a:lvl8pPr>
            <a:lvl9pPr lvl="8" rtl="0" algn="ctr">
              <a:spcBef>
                <a:spcPts val="0"/>
              </a:spcBef>
              <a:spcAft>
                <a:spcPts val="0"/>
              </a:spcAft>
              <a:buSzPts val="4900"/>
              <a:buNone/>
              <a:defRPr sz="49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7" name="Shape 67"/>
        <p:cNvGrpSpPr/>
        <p:nvPr/>
      </p:nvGrpSpPr>
      <p:grpSpPr>
        <a:xfrm>
          <a:off x="0" y="0"/>
          <a:ext cx="0" cy="0"/>
          <a:chOff x="0" y="0"/>
          <a:chExt cx="0" cy="0"/>
        </a:xfrm>
      </p:grpSpPr>
      <p:sp>
        <p:nvSpPr>
          <p:cNvPr id="68" name="Google Shape;68;p9"/>
          <p:cNvSpPr txBox="1"/>
          <p:nvPr>
            <p:ph type="title"/>
          </p:nvPr>
        </p:nvSpPr>
        <p:spPr>
          <a:xfrm>
            <a:off x="2916875" y="1499525"/>
            <a:ext cx="3357900" cy="5760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69" name="Google Shape;69;p9"/>
          <p:cNvSpPr txBox="1"/>
          <p:nvPr>
            <p:ph idx="1" type="subTitle"/>
          </p:nvPr>
        </p:nvSpPr>
        <p:spPr>
          <a:xfrm>
            <a:off x="2916875" y="2308375"/>
            <a:ext cx="3357900" cy="13356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400"/>
              <a:buFont typeface="DM Sans"/>
              <a:buNone/>
              <a:defRPr sz="1600">
                <a:solidFill>
                  <a:schemeClr val="dk1"/>
                </a:solidFill>
                <a:latin typeface="DM Sans"/>
                <a:ea typeface="DM Sans"/>
                <a:cs typeface="DM Sans"/>
                <a:sym typeface="DM Sans"/>
              </a:defRPr>
            </a:lvl1pPr>
            <a:lvl2pPr lvl="1"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gradFill>
          <a:gsLst>
            <a:gs pos="0">
              <a:schemeClr val="accent5"/>
            </a:gs>
            <a:gs pos="48000">
              <a:schemeClr val="accent4"/>
            </a:gs>
            <a:gs pos="100000">
              <a:schemeClr val="accent2"/>
            </a:gs>
          </a:gsLst>
          <a:lin ang="2698631" scaled="0"/>
        </a:gradFill>
      </p:bgPr>
    </p:bg>
    <p:spTree>
      <p:nvGrpSpPr>
        <p:cNvPr id="70" name="Shape 70"/>
        <p:cNvGrpSpPr/>
        <p:nvPr/>
      </p:nvGrpSpPr>
      <p:grpSpPr>
        <a:xfrm>
          <a:off x="0" y="0"/>
          <a:ext cx="0" cy="0"/>
          <a:chOff x="0" y="0"/>
          <a:chExt cx="0" cy="0"/>
        </a:xfrm>
      </p:grpSpPr>
      <p:sp>
        <p:nvSpPr>
          <p:cNvPr id="71" name="Google Shape;71;p10"/>
          <p:cNvSpPr txBox="1"/>
          <p:nvPr>
            <p:ph type="title"/>
          </p:nvPr>
        </p:nvSpPr>
        <p:spPr>
          <a:xfrm>
            <a:off x="1260875" y="3226350"/>
            <a:ext cx="3792300" cy="1051500"/>
          </a:xfrm>
          <a:prstGeom prst="rect">
            <a:avLst/>
          </a:prstGeom>
        </p:spPr>
        <p:txBody>
          <a:bodyPr anchorCtr="0" anchor="ctr" bIns="0" lIns="0" spcFirstLastPara="1" rIns="0" wrap="square" tIns="0">
            <a:noAutofit/>
          </a:bodyPr>
          <a:lstStyle>
            <a:lvl1pPr lvl="0" rtl="0">
              <a:spcBef>
                <a:spcPts val="0"/>
              </a:spcBef>
              <a:spcAft>
                <a:spcPts val="0"/>
              </a:spcAft>
              <a:buSzPts val="34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5"/>
            </a:gs>
            <a:gs pos="48000">
              <a:schemeClr val="accent4"/>
            </a:gs>
            <a:gs pos="100000">
              <a:schemeClr val="accent2"/>
            </a:gs>
          </a:gsLst>
          <a:lin ang="2698631"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496"/>
            <a:ext cx="7708500" cy="576000"/>
          </a:xfrm>
          <a:prstGeom prst="rect">
            <a:avLst/>
          </a:prstGeom>
          <a:noFill/>
          <a:ln>
            <a:noFill/>
          </a:ln>
        </p:spPr>
        <p:txBody>
          <a:bodyPr anchorCtr="0" anchor="t" bIns="0" lIns="0" spcFirstLastPara="1" rIns="0" wrap="square" tIns="0">
            <a:noAutofit/>
          </a:bodyPr>
          <a:lstStyle>
            <a:lvl1pPr lvl="0" rtl="0">
              <a:spcBef>
                <a:spcPts val="0"/>
              </a:spcBef>
              <a:spcAft>
                <a:spcPts val="0"/>
              </a:spcAft>
              <a:buClr>
                <a:schemeClr val="dk1"/>
              </a:buClr>
              <a:buSzPts val="3400"/>
              <a:buFont typeface="Oswald"/>
              <a:buNone/>
              <a:defRPr sz="3400">
                <a:solidFill>
                  <a:schemeClr val="dk1"/>
                </a:solidFill>
                <a:latin typeface="Oswald"/>
                <a:ea typeface="Oswald"/>
                <a:cs typeface="Oswald"/>
                <a:sym typeface="Oswa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rtl="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9.png"/><Relationship Id="rId6"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7"/>
          <p:cNvSpPr txBox="1"/>
          <p:nvPr>
            <p:ph type="ctrTitle"/>
          </p:nvPr>
        </p:nvSpPr>
        <p:spPr>
          <a:xfrm>
            <a:off x="713225" y="967650"/>
            <a:ext cx="3972000" cy="3027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accent1"/>
                </a:solidFill>
              </a:rPr>
              <a:t>Designing With VHDL</a:t>
            </a:r>
            <a:endParaRPr/>
          </a:p>
        </p:txBody>
      </p:sp>
      <p:sp>
        <p:nvSpPr>
          <p:cNvPr id="224" name="Google Shape;224;p27"/>
          <p:cNvSpPr txBox="1"/>
          <p:nvPr>
            <p:ph idx="1" type="subTitle"/>
          </p:nvPr>
        </p:nvSpPr>
        <p:spPr>
          <a:xfrm>
            <a:off x="937750" y="3729925"/>
            <a:ext cx="4359000" cy="4095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By Neha Murthy</a:t>
            </a:r>
            <a:endParaRPr/>
          </a:p>
        </p:txBody>
      </p:sp>
      <p:pic>
        <p:nvPicPr>
          <p:cNvPr id="225" name="Google Shape;225;p27"/>
          <p:cNvPicPr preferRelativeResize="0"/>
          <p:nvPr/>
        </p:nvPicPr>
        <p:blipFill>
          <a:blip r:embed="rId3">
            <a:alphaModFix/>
          </a:blip>
          <a:stretch>
            <a:fillRect/>
          </a:stretch>
        </p:blipFill>
        <p:spPr>
          <a:xfrm>
            <a:off x="4463625" y="0"/>
            <a:ext cx="4392392"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6"/>
          <p:cNvSpPr txBox="1"/>
          <p:nvPr>
            <p:ph type="title"/>
          </p:nvPr>
        </p:nvSpPr>
        <p:spPr>
          <a:xfrm>
            <a:off x="720000" y="539500"/>
            <a:ext cx="77040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Market End User</a:t>
            </a:r>
            <a:endParaRPr>
              <a:solidFill>
                <a:schemeClr val="accent1"/>
              </a:solidFill>
            </a:endParaRPr>
          </a:p>
        </p:txBody>
      </p:sp>
      <p:sp>
        <p:nvSpPr>
          <p:cNvPr id="354" name="Google Shape;354;p36"/>
          <p:cNvSpPr txBox="1"/>
          <p:nvPr>
            <p:ph idx="1" type="body"/>
          </p:nvPr>
        </p:nvSpPr>
        <p:spPr>
          <a:xfrm>
            <a:off x="720000" y="1112200"/>
            <a:ext cx="3321600" cy="376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b="1" lang="en" sz="1400"/>
              <a:t>Digital Lock: </a:t>
            </a:r>
            <a:endParaRPr b="1" sz="1400"/>
          </a:p>
          <a:p>
            <a:pPr indent="0" lvl="0" marL="0" rtl="0" algn="l">
              <a:spcBef>
                <a:spcPts val="0"/>
              </a:spcBef>
              <a:spcAft>
                <a:spcPts val="0"/>
              </a:spcAft>
              <a:buClr>
                <a:schemeClr val="lt2"/>
              </a:buClr>
              <a:buSzPts val="1100"/>
              <a:buFont typeface="Arial"/>
              <a:buNone/>
            </a:pPr>
            <a:r>
              <a:t/>
            </a:r>
            <a:endParaRPr sz="1400"/>
          </a:p>
          <a:p>
            <a:pPr indent="0" lvl="0" marL="0" rtl="0" algn="l">
              <a:spcBef>
                <a:spcPts val="0"/>
              </a:spcBef>
              <a:spcAft>
                <a:spcPts val="0"/>
              </a:spcAft>
              <a:buClr>
                <a:schemeClr val="lt2"/>
              </a:buClr>
              <a:buSzPts val="1100"/>
              <a:buFont typeface="Arial"/>
              <a:buNone/>
            </a:pPr>
            <a:r>
              <a:rPr lang="en" sz="1400"/>
              <a:t>This is mainly for: </a:t>
            </a:r>
            <a:endParaRPr sz="1400"/>
          </a:p>
          <a:p>
            <a:pPr indent="-317500" lvl="0" marL="457200" rtl="0" algn="l">
              <a:spcBef>
                <a:spcPts val="0"/>
              </a:spcBef>
              <a:spcAft>
                <a:spcPts val="0"/>
              </a:spcAft>
              <a:buClr>
                <a:schemeClr val="dk1"/>
              </a:buClr>
              <a:buSzPts val="1400"/>
              <a:buChar char="●"/>
            </a:pPr>
            <a:r>
              <a:rPr lang="en" sz="1400"/>
              <a:t>Residential Users</a:t>
            </a:r>
            <a:endParaRPr sz="1400"/>
          </a:p>
          <a:p>
            <a:pPr indent="-317500" lvl="0" marL="457200" rtl="0" algn="l">
              <a:spcBef>
                <a:spcPts val="0"/>
              </a:spcBef>
              <a:spcAft>
                <a:spcPts val="0"/>
              </a:spcAft>
              <a:buClr>
                <a:schemeClr val="dk1"/>
              </a:buClr>
              <a:buSzPts val="1400"/>
              <a:buChar char="●"/>
            </a:pPr>
            <a:r>
              <a:rPr lang="en" sz="1400"/>
              <a:t>Buildings (commercial, educational, financial, etc) </a:t>
            </a:r>
            <a:endParaRPr sz="1400"/>
          </a:p>
          <a:p>
            <a:pPr indent="0" lvl="0" marL="91440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But also can be used by medical doctors and therapists</a:t>
            </a:r>
            <a:endParaRPr sz="1400"/>
          </a:p>
        </p:txBody>
      </p:sp>
      <p:sp>
        <p:nvSpPr>
          <p:cNvPr id="355" name="Google Shape;355;p36"/>
          <p:cNvSpPr txBox="1"/>
          <p:nvPr>
            <p:ph idx="1" type="body"/>
          </p:nvPr>
        </p:nvSpPr>
        <p:spPr>
          <a:xfrm>
            <a:off x="4566575" y="1238850"/>
            <a:ext cx="3321600" cy="376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b="1" lang="en" sz="1400"/>
              <a:t>Simon Says: </a:t>
            </a:r>
            <a:endParaRPr b="1" sz="1400"/>
          </a:p>
          <a:p>
            <a:pPr indent="0" lvl="0" marL="0" rtl="0" algn="l">
              <a:spcBef>
                <a:spcPts val="0"/>
              </a:spcBef>
              <a:spcAft>
                <a:spcPts val="0"/>
              </a:spcAft>
              <a:buClr>
                <a:schemeClr val="lt2"/>
              </a:buClr>
              <a:buSzPts val="1100"/>
              <a:buFont typeface="Arial"/>
              <a:buNone/>
            </a:pPr>
            <a:r>
              <a:t/>
            </a:r>
            <a:endParaRPr sz="1400"/>
          </a:p>
          <a:p>
            <a:pPr indent="0" lvl="0" marL="0" rtl="0" algn="l">
              <a:spcBef>
                <a:spcPts val="0"/>
              </a:spcBef>
              <a:spcAft>
                <a:spcPts val="0"/>
              </a:spcAft>
              <a:buClr>
                <a:schemeClr val="lt2"/>
              </a:buClr>
              <a:buSzPts val="1100"/>
              <a:buFont typeface="Arial"/>
              <a:buNone/>
            </a:pPr>
            <a:r>
              <a:rPr lang="en" sz="1400"/>
              <a:t>This is mainly for: </a:t>
            </a:r>
            <a:endParaRPr sz="1400"/>
          </a:p>
          <a:p>
            <a:pPr indent="-317500" lvl="0" marL="457200" rtl="0" algn="l">
              <a:spcBef>
                <a:spcPts val="0"/>
              </a:spcBef>
              <a:spcAft>
                <a:spcPts val="0"/>
              </a:spcAft>
              <a:buClr>
                <a:schemeClr val="dk1"/>
              </a:buClr>
              <a:buSzPts val="1400"/>
              <a:buChar char="●"/>
            </a:pPr>
            <a:r>
              <a:rPr lang="en" sz="1400"/>
              <a:t>Children and </a:t>
            </a:r>
            <a:r>
              <a:rPr lang="en" sz="1400"/>
              <a:t>Families</a:t>
            </a:r>
            <a:endParaRPr sz="1400"/>
          </a:p>
          <a:p>
            <a:pPr indent="-317500" lvl="0" marL="457200" rtl="0" algn="l">
              <a:spcBef>
                <a:spcPts val="0"/>
              </a:spcBef>
              <a:spcAft>
                <a:spcPts val="0"/>
              </a:spcAft>
              <a:buClr>
                <a:schemeClr val="dk1"/>
              </a:buClr>
              <a:buSzPts val="1400"/>
              <a:buChar char="●"/>
            </a:pPr>
            <a:r>
              <a:rPr lang="en" sz="1400"/>
              <a:t>Educational Institutions </a:t>
            </a:r>
            <a:endParaRPr sz="1400"/>
          </a:p>
          <a:p>
            <a:pPr indent="-317500" lvl="0" marL="457200" rtl="0" algn="l">
              <a:spcBef>
                <a:spcPts val="0"/>
              </a:spcBef>
              <a:spcAft>
                <a:spcPts val="0"/>
              </a:spcAft>
              <a:buClr>
                <a:schemeClr val="dk1"/>
              </a:buClr>
              <a:buSzPts val="1400"/>
              <a:buChar char="●"/>
            </a:pPr>
            <a:r>
              <a:rPr lang="en" sz="1400"/>
              <a:t>Therapists, Medical</a:t>
            </a:r>
            <a:endParaRPr sz="1400"/>
          </a:p>
          <a:p>
            <a:pPr indent="-317500" lvl="0" marL="457200" rtl="0" algn="l">
              <a:spcBef>
                <a:spcPts val="0"/>
              </a:spcBef>
              <a:spcAft>
                <a:spcPts val="0"/>
              </a:spcAft>
              <a:buClr>
                <a:schemeClr val="dk1"/>
              </a:buClr>
              <a:buSzPts val="1400"/>
              <a:buChar char="●"/>
            </a:pPr>
            <a:r>
              <a:rPr lang="en" sz="1400"/>
              <a:t>Special Needs Communities</a:t>
            </a:r>
            <a:endParaRPr sz="1400"/>
          </a:p>
          <a:p>
            <a:pPr indent="-317500" lvl="0" marL="457200" rtl="0" algn="l">
              <a:spcBef>
                <a:spcPts val="0"/>
              </a:spcBef>
              <a:spcAft>
                <a:spcPts val="0"/>
              </a:spcAft>
              <a:buClr>
                <a:schemeClr val="dk1"/>
              </a:buClr>
              <a:buSzPts val="1400"/>
              <a:buChar char="●"/>
            </a:pPr>
            <a:r>
              <a:rPr lang="en" sz="1400"/>
              <a:t>Gaming</a:t>
            </a:r>
            <a:endParaRPr sz="1400"/>
          </a:p>
          <a:p>
            <a:pPr indent="-317500" lvl="0" marL="457200" rtl="0" algn="l">
              <a:spcBef>
                <a:spcPts val="0"/>
              </a:spcBef>
              <a:spcAft>
                <a:spcPts val="0"/>
              </a:spcAft>
              <a:buClr>
                <a:schemeClr val="dk1"/>
              </a:buClr>
              <a:buSzPts val="1400"/>
              <a:buChar char="●"/>
            </a:pPr>
            <a:r>
              <a:rPr lang="en" sz="1400"/>
              <a:t>Research</a:t>
            </a:r>
            <a:endParaRPr sz="1400"/>
          </a:p>
          <a:p>
            <a:pPr indent="0" lvl="0" marL="0" rtl="0" algn="l">
              <a:spcBef>
                <a:spcPts val="0"/>
              </a:spcBef>
              <a:spcAft>
                <a:spcPts val="0"/>
              </a:spcAft>
              <a:buNone/>
            </a:pPr>
            <a:r>
              <a:rPr lang="en" sz="1400"/>
              <a:t>But also can be used by medical doctors and therapists</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7"/>
          <p:cNvSpPr txBox="1"/>
          <p:nvPr>
            <p:ph type="title"/>
          </p:nvPr>
        </p:nvSpPr>
        <p:spPr>
          <a:xfrm>
            <a:off x="436825" y="140475"/>
            <a:ext cx="34248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System Block Design</a:t>
            </a:r>
            <a:endParaRPr>
              <a:solidFill>
                <a:schemeClr val="accent1"/>
              </a:solidFill>
            </a:endParaRPr>
          </a:p>
        </p:txBody>
      </p:sp>
      <p:pic>
        <p:nvPicPr>
          <p:cNvPr id="361" name="Google Shape;361;p37"/>
          <p:cNvPicPr preferRelativeResize="0"/>
          <p:nvPr/>
        </p:nvPicPr>
        <p:blipFill>
          <a:blip r:embed="rId3">
            <a:alphaModFix/>
          </a:blip>
          <a:stretch>
            <a:fillRect/>
          </a:stretch>
        </p:blipFill>
        <p:spPr>
          <a:xfrm>
            <a:off x="2083213" y="808550"/>
            <a:ext cx="4977576" cy="422280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8"/>
          <p:cNvSpPr txBox="1"/>
          <p:nvPr>
            <p:ph type="title"/>
          </p:nvPr>
        </p:nvSpPr>
        <p:spPr>
          <a:xfrm>
            <a:off x="720000" y="539500"/>
            <a:ext cx="77040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Implementation and Challenges</a:t>
            </a:r>
            <a:endParaRPr>
              <a:solidFill>
                <a:schemeClr val="accent1"/>
              </a:solidFill>
            </a:endParaRPr>
          </a:p>
        </p:txBody>
      </p:sp>
      <p:sp>
        <p:nvSpPr>
          <p:cNvPr id="367" name="Google Shape;367;p38"/>
          <p:cNvSpPr txBox="1"/>
          <p:nvPr>
            <p:ph idx="1" type="body"/>
          </p:nvPr>
        </p:nvSpPr>
        <p:spPr>
          <a:xfrm>
            <a:off x="720000" y="1112200"/>
            <a:ext cx="7704000" cy="3496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lang="en"/>
              <a:t>This design would be off the shelf as this is </a:t>
            </a:r>
            <a:r>
              <a:rPr lang="en"/>
              <a:t>something</a:t>
            </a:r>
            <a:r>
              <a:rPr lang="en"/>
              <a:t> that would be common for everyone. </a:t>
            </a:r>
            <a:endParaRPr/>
          </a:p>
          <a:p>
            <a:pPr indent="-304800" lvl="1" marL="914400" rtl="0" algn="l">
              <a:spcBef>
                <a:spcPts val="0"/>
              </a:spcBef>
              <a:spcAft>
                <a:spcPts val="0"/>
              </a:spcAft>
              <a:buClr>
                <a:schemeClr val="dk1"/>
              </a:buClr>
              <a:buSzPts val="1200"/>
              <a:buChar char="-"/>
            </a:pPr>
            <a:r>
              <a:rPr lang="en" sz="1200"/>
              <a:t>Customizable→ the user can set it to their preference</a:t>
            </a:r>
            <a:endParaRPr sz="1200"/>
          </a:p>
          <a:p>
            <a:pPr indent="-304800" lvl="0" marL="457200" rtl="0" algn="l">
              <a:spcBef>
                <a:spcPts val="0"/>
              </a:spcBef>
              <a:spcAft>
                <a:spcPts val="0"/>
              </a:spcAft>
              <a:buClr>
                <a:schemeClr val="dk1"/>
              </a:buClr>
              <a:buSzPts val="1200"/>
              <a:buChar char="-"/>
            </a:pPr>
            <a:r>
              <a:rPr lang="en"/>
              <a:t>If I was to create the two projects into one, then it would be a General Purpose Processor as it would hold two kinds of locks/projects</a:t>
            </a:r>
            <a:endParaRPr/>
          </a:p>
          <a:p>
            <a:pPr indent="-304800" lvl="0" marL="457200" rtl="0" algn="l">
              <a:spcBef>
                <a:spcPts val="0"/>
              </a:spcBef>
              <a:spcAft>
                <a:spcPts val="0"/>
              </a:spcAft>
              <a:buClr>
                <a:schemeClr val="dk1"/>
              </a:buClr>
              <a:buSzPts val="1200"/>
              <a:buChar char="-"/>
            </a:pPr>
            <a:r>
              <a:rPr lang="en"/>
              <a:t>If I was to </a:t>
            </a:r>
            <a:r>
              <a:rPr lang="en"/>
              <a:t>keep</a:t>
            </a:r>
            <a:r>
              <a:rPr lang="en"/>
              <a:t> it as two different projects, then this would be a single purpose processor as each project has its own functions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457200" rtl="0" algn="l">
              <a:spcBef>
                <a:spcPts val="0"/>
              </a:spcBef>
              <a:spcAft>
                <a:spcPts val="0"/>
              </a:spcAft>
              <a:buNone/>
            </a:pPr>
            <a:r>
              <a:rPr lang="en"/>
              <a:t>This project is a </a:t>
            </a:r>
            <a:r>
              <a:rPr lang="en" u="sng"/>
              <a:t>Soft Core Processor</a:t>
            </a:r>
            <a:r>
              <a:rPr lang="en"/>
              <a:t> as it utilizes LUT, FPGA, Flip Flops, Rams</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0" lvl="0" marL="0" rtl="0" algn="l">
              <a:spcBef>
                <a:spcPts val="0"/>
              </a:spcBef>
              <a:spcAft>
                <a:spcPts val="0"/>
              </a:spcAft>
              <a:buNone/>
            </a:pPr>
            <a:r>
              <a:rPr b="1" lang="en" u="sng"/>
              <a:t>Challenges : </a:t>
            </a:r>
            <a:r>
              <a:rPr lang="en"/>
              <a:t> I had exams every day which didn’t allow me to come back to lab and have time to work on my project with the board so time was a bit constraint. Since this was the case:</a:t>
            </a:r>
            <a:endParaRPr/>
          </a:p>
          <a:p>
            <a:pPr indent="-304800" lvl="0" marL="457200" rtl="0" algn="l">
              <a:spcBef>
                <a:spcPts val="0"/>
              </a:spcBef>
              <a:spcAft>
                <a:spcPts val="0"/>
              </a:spcAft>
              <a:buClr>
                <a:schemeClr val="dk1"/>
              </a:buClr>
              <a:buSzPts val="1200"/>
              <a:buChar char="-"/>
            </a:pPr>
            <a:r>
              <a:rPr lang="en"/>
              <a:t>I wasn’t able to have time to successfully complete and integrate my entire project into one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9"/>
          <p:cNvSpPr txBox="1"/>
          <p:nvPr>
            <p:ph type="title"/>
          </p:nvPr>
        </p:nvSpPr>
        <p:spPr>
          <a:xfrm>
            <a:off x="3537400" y="78275"/>
            <a:ext cx="18267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Summary</a:t>
            </a:r>
            <a:endParaRPr/>
          </a:p>
        </p:txBody>
      </p:sp>
      <p:sp>
        <p:nvSpPr>
          <p:cNvPr id="373" name="Google Shape;373;p39"/>
          <p:cNvSpPr txBox="1"/>
          <p:nvPr>
            <p:ph idx="1" type="body"/>
          </p:nvPr>
        </p:nvSpPr>
        <p:spPr>
          <a:xfrm>
            <a:off x="549550" y="650975"/>
            <a:ext cx="8052900" cy="403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Design of Simon Says was a success (with more improvements to be done)</a:t>
            </a:r>
            <a:endParaRPr/>
          </a:p>
          <a:p>
            <a:pPr indent="0" lvl="0" marL="0" rtl="0" algn="l">
              <a:spcBef>
                <a:spcPts val="0"/>
              </a:spcBef>
              <a:spcAft>
                <a:spcPts val="0"/>
              </a:spcAft>
              <a:buNone/>
            </a:pPr>
            <a:r>
              <a:rPr lang="en"/>
              <a:t>Digital lock is very basic as of now→  back to the drawing board, as it can </a:t>
            </a:r>
            <a:r>
              <a:rPr lang="en"/>
              <a:t>definitely</a:t>
            </a:r>
            <a:r>
              <a:rPr lang="en"/>
              <a:t> be something that can be improved to </a:t>
            </a:r>
            <a:r>
              <a:rPr lang="en"/>
              <a:t>something</a:t>
            </a:r>
            <a:r>
              <a:rPr lang="en"/>
              <a:t> much more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t>Design Extension (Version 2.0):</a:t>
            </a:r>
            <a:endParaRPr u="sng"/>
          </a:p>
          <a:p>
            <a:pPr indent="-304800" lvl="0" marL="457200" rtl="0" algn="l">
              <a:spcBef>
                <a:spcPts val="0"/>
              </a:spcBef>
              <a:spcAft>
                <a:spcPts val="0"/>
              </a:spcAft>
              <a:buClr>
                <a:schemeClr val="dk1"/>
              </a:buClr>
              <a:buSzPts val="1200"/>
              <a:buChar char="-"/>
            </a:pPr>
            <a:r>
              <a:rPr lang="en"/>
              <a:t>For Simon Says, if I was to keep it as a game, along with the SSD, with more advance features, maybe we could include sound where there is a camera and bluetooth. When “Simon Says”, </a:t>
            </a:r>
            <a:r>
              <a:rPr lang="en"/>
              <a:t>touch your eyes and the camera sees you doing that, then it would give you a point. </a:t>
            </a:r>
            <a:endParaRPr/>
          </a:p>
          <a:p>
            <a:pPr indent="-304800" lvl="0" marL="457200" rtl="0" algn="l">
              <a:spcBef>
                <a:spcPts val="0"/>
              </a:spcBef>
              <a:spcAft>
                <a:spcPts val="0"/>
              </a:spcAft>
              <a:buClr>
                <a:schemeClr val="dk1"/>
              </a:buClr>
              <a:buSzPts val="1200"/>
              <a:buChar char="-"/>
            </a:pPr>
            <a:r>
              <a:rPr lang="en"/>
              <a:t>If we are using it as a safe, then definitely validations will be needed as I would have to make sure that if a certain number of sequences were right, then open. Maybe, the user can chose the difficulty of the pattern</a:t>
            </a:r>
            <a:endParaRPr/>
          </a:p>
          <a:p>
            <a:pPr indent="-304800" lvl="0" marL="457200" rtl="0" algn="l">
              <a:spcBef>
                <a:spcPts val="0"/>
              </a:spcBef>
              <a:spcAft>
                <a:spcPts val="0"/>
              </a:spcAft>
              <a:buClr>
                <a:schemeClr val="dk1"/>
              </a:buClr>
              <a:buSzPts val="1200"/>
              <a:buChar char="-"/>
            </a:pPr>
            <a:r>
              <a:rPr lang="en"/>
              <a:t>For Digital lock, definitely, that needs a lot of changes. We would change it so that when the user puts the code and displays on the SSD, it would either move a motor, or ring a buzzer, show on the computer, etc.</a:t>
            </a:r>
            <a:endParaRPr/>
          </a:p>
          <a:p>
            <a:pPr indent="0" lvl="0" marL="0" rtl="0" algn="l">
              <a:spcBef>
                <a:spcPts val="0"/>
              </a:spcBef>
              <a:spcAft>
                <a:spcPts val="0"/>
              </a:spcAft>
              <a:buNone/>
            </a:pPr>
            <a:r>
              <a:rPr lang="en" u="sng"/>
              <a:t>Resource Limitation</a:t>
            </a:r>
            <a:endParaRPr u="sng"/>
          </a:p>
          <a:p>
            <a:pPr indent="-304800" lvl="0" marL="457200" rtl="0" algn="l">
              <a:spcBef>
                <a:spcPts val="0"/>
              </a:spcBef>
              <a:spcAft>
                <a:spcPts val="0"/>
              </a:spcAft>
              <a:buClr>
                <a:schemeClr val="dk1"/>
              </a:buClr>
              <a:buSzPts val="1200"/>
              <a:buChar char="-"/>
            </a:pPr>
            <a:r>
              <a:rPr b="1" lang="en"/>
              <a:t>Time</a:t>
            </a:r>
            <a:r>
              <a:rPr lang="en"/>
              <a:t> was a huge factor as I had 3-hour exams most of the days and that took away the lab time from me</a:t>
            </a:r>
            <a:endParaRPr/>
          </a:p>
          <a:p>
            <a:pPr indent="-304800" lvl="0" marL="457200" rtl="0" algn="l">
              <a:spcBef>
                <a:spcPts val="0"/>
              </a:spcBef>
              <a:spcAft>
                <a:spcPts val="0"/>
              </a:spcAft>
              <a:buClr>
                <a:schemeClr val="dk1"/>
              </a:buClr>
              <a:buSzPts val="1200"/>
              <a:buChar char="-"/>
            </a:pPr>
            <a:r>
              <a:rPr b="1" lang="en"/>
              <a:t>Technology</a:t>
            </a:r>
            <a:r>
              <a:rPr lang="en"/>
              <a:t> was another huge factor as there were many times that the computers I was working on wouldn’t connect to the board or run the program.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Attached is a link to my report :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40"/>
          <p:cNvSpPr txBox="1"/>
          <p:nvPr>
            <p:ph type="title"/>
          </p:nvPr>
        </p:nvSpPr>
        <p:spPr>
          <a:xfrm>
            <a:off x="2876075" y="2279925"/>
            <a:ext cx="32538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5900"/>
              <a:t>Thank you!</a:t>
            </a:r>
            <a:endParaRPr sz="5900">
              <a:solidFill>
                <a:schemeClr val="accen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grpSp>
        <p:nvGrpSpPr>
          <p:cNvPr id="230" name="Google Shape;230;p28"/>
          <p:cNvGrpSpPr/>
          <p:nvPr/>
        </p:nvGrpSpPr>
        <p:grpSpPr>
          <a:xfrm flipH="1" rot="5400000">
            <a:off x="642710" y="2353952"/>
            <a:ext cx="1923589" cy="4155628"/>
            <a:chOff x="7350442" y="2608992"/>
            <a:chExt cx="777239" cy="1673160"/>
          </a:xfrm>
        </p:grpSpPr>
        <p:sp>
          <p:nvSpPr>
            <p:cNvPr id="231" name="Google Shape;231;p28"/>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 name="Google Shape;232;p28"/>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28"/>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28"/>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 name="Google Shape;235;p28"/>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 name="Google Shape;236;p28"/>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 name="Google Shape;237;p28"/>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 name="Google Shape;238;p28"/>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9" name="Google Shape;239;p28"/>
          <p:cNvGrpSpPr/>
          <p:nvPr/>
        </p:nvGrpSpPr>
        <p:grpSpPr>
          <a:xfrm rot="-5400000">
            <a:off x="6219010" y="-1200773"/>
            <a:ext cx="1923589" cy="4155628"/>
            <a:chOff x="7350442" y="2608992"/>
            <a:chExt cx="777239" cy="1673160"/>
          </a:xfrm>
        </p:grpSpPr>
        <p:sp>
          <p:nvSpPr>
            <p:cNvPr id="240" name="Google Shape;240;p28"/>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28"/>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 name="Google Shape;242;p28"/>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 name="Google Shape;243;p28"/>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 name="Google Shape;244;p28"/>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 name="Google Shape;245;p28"/>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 name="Google Shape;246;p28"/>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 name="Google Shape;247;p28"/>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8" name="Google Shape;248;p28"/>
          <p:cNvSpPr/>
          <p:nvPr/>
        </p:nvSpPr>
        <p:spPr>
          <a:xfrm>
            <a:off x="1802025" y="478300"/>
            <a:ext cx="5886000" cy="4186200"/>
          </a:xfrm>
          <a:prstGeom prst="roundRect">
            <a:avLst>
              <a:gd fmla="val 11903" name="adj"/>
            </a:avLst>
          </a:prstGeom>
          <a:solidFill>
            <a:schemeClr val="accent4"/>
          </a:solidFill>
          <a:ln cap="flat" cmpd="sng" w="19050">
            <a:solidFill>
              <a:srgbClr val="3FF5E1"/>
            </a:solidFill>
            <a:prstDash val="solid"/>
            <a:round/>
            <a:headEnd len="sm" w="sm" type="none"/>
            <a:tailEnd len="sm" w="sm" type="none"/>
          </a:ln>
          <a:effectLst>
            <a:outerShdw blurRad="142875" rotWithShape="0" algn="bl" dir="5400000" dist="19050">
              <a:srgbClr val="98FAFC">
                <a:alpha val="9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txBox="1"/>
          <p:nvPr>
            <p:ph type="title"/>
          </p:nvPr>
        </p:nvSpPr>
        <p:spPr>
          <a:xfrm>
            <a:off x="2993075" y="737525"/>
            <a:ext cx="2708100" cy="411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INTRODUCTION</a:t>
            </a:r>
            <a:endParaRPr/>
          </a:p>
        </p:txBody>
      </p:sp>
      <p:sp>
        <p:nvSpPr>
          <p:cNvPr id="250" name="Google Shape;250;p28"/>
          <p:cNvSpPr txBox="1"/>
          <p:nvPr/>
        </p:nvSpPr>
        <p:spPr>
          <a:xfrm>
            <a:off x="2610000" y="1929775"/>
            <a:ext cx="4155600" cy="2189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Digital Security Lock</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Simon Says</a:t>
            </a:r>
            <a:endParaRPr>
              <a:solidFill>
                <a:schemeClr val="dk1"/>
              </a:solidFill>
            </a:endParaRPr>
          </a:p>
          <a:p>
            <a:pPr indent="0" lvl="0" marL="91440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Though the idea in the future would be to combine the two projects to make a </a:t>
            </a:r>
            <a:r>
              <a:rPr lang="en">
                <a:solidFill>
                  <a:schemeClr val="dk1"/>
                </a:solidFill>
              </a:rPr>
              <a:t>digital</a:t>
            </a:r>
            <a:r>
              <a:rPr lang="en">
                <a:solidFill>
                  <a:schemeClr val="dk1"/>
                </a:solidFill>
              </a:rPr>
              <a:t> lock with a memory twist in the end, at the current </a:t>
            </a:r>
            <a:r>
              <a:rPr lang="en">
                <a:solidFill>
                  <a:schemeClr val="dk1"/>
                </a:solidFill>
              </a:rPr>
              <a:t>point</a:t>
            </a:r>
            <a:r>
              <a:rPr lang="en">
                <a:solidFill>
                  <a:schemeClr val="dk1"/>
                </a:solidFill>
              </a:rPr>
              <a:t>,, as they serve as two different projects, one part of it serves as </a:t>
            </a:r>
            <a:r>
              <a:rPr lang="en">
                <a:solidFill>
                  <a:schemeClr val="dk1"/>
                </a:solidFill>
              </a:rPr>
              <a:t>security</a:t>
            </a:r>
            <a:r>
              <a:rPr lang="en">
                <a:solidFill>
                  <a:schemeClr val="dk1"/>
                </a:solidFill>
              </a:rPr>
              <a:t> lock and the other part serves as either for entertainment purposes or research/ therapy purposes.</a:t>
            </a:r>
            <a:endParaRPr>
              <a:solidFill>
                <a:schemeClr val="dk1"/>
              </a:solidFill>
            </a:endParaRPr>
          </a:p>
        </p:txBody>
      </p:sp>
      <p:sp>
        <p:nvSpPr>
          <p:cNvPr id="251" name="Google Shape;251;p28"/>
          <p:cNvSpPr txBox="1"/>
          <p:nvPr/>
        </p:nvSpPr>
        <p:spPr>
          <a:xfrm>
            <a:off x="2422075" y="1170225"/>
            <a:ext cx="4272600" cy="6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 used the Zybo Z7 board as I wanted the specific blue, red, green lights to show (to demonstrate the state)</a:t>
            </a: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9"/>
          <p:cNvSpPr txBox="1"/>
          <p:nvPr>
            <p:ph type="title"/>
          </p:nvPr>
        </p:nvSpPr>
        <p:spPr>
          <a:xfrm>
            <a:off x="2114313" y="1077544"/>
            <a:ext cx="2172900" cy="33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Concept Inspiration</a:t>
            </a:r>
            <a:endParaRPr/>
          </a:p>
        </p:txBody>
      </p:sp>
      <p:sp>
        <p:nvSpPr>
          <p:cNvPr id="257" name="Google Shape;257;p29"/>
          <p:cNvSpPr txBox="1"/>
          <p:nvPr>
            <p:ph idx="2" type="title"/>
          </p:nvPr>
        </p:nvSpPr>
        <p:spPr>
          <a:xfrm>
            <a:off x="1041500" y="944578"/>
            <a:ext cx="806700" cy="7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t>01</a:t>
            </a:r>
            <a:endParaRPr sz="4300"/>
          </a:p>
        </p:txBody>
      </p:sp>
      <p:sp>
        <p:nvSpPr>
          <p:cNvPr id="258" name="Google Shape;258;p29"/>
          <p:cNvSpPr txBox="1"/>
          <p:nvPr>
            <p:ph idx="3" type="title"/>
          </p:nvPr>
        </p:nvSpPr>
        <p:spPr>
          <a:xfrm>
            <a:off x="5876489" y="1121982"/>
            <a:ext cx="3405600" cy="33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General System Description</a:t>
            </a:r>
            <a:endParaRPr/>
          </a:p>
        </p:txBody>
      </p:sp>
      <p:sp>
        <p:nvSpPr>
          <p:cNvPr id="259" name="Google Shape;259;p29"/>
          <p:cNvSpPr txBox="1"/>
          <p:nvPr>
            <p:ph idx="4" type="title"/>
          </p:nvPr>
        </p:nvSpPr>
        <p:spPr>
          <a:xfrm>
            <a:off x="4806968" y="911448"/>
            <a:ext cx="806700" cy="7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t>02</a:t>
            </a:r>
            <a:endParaRPr sz="4300"/>
          </a:p>
        </p:txBody>
      </p:sp>
      <p:sp>
        <p:nvSpPr>
          <p:cNvPr id="260" name="Google Shape;260;p29"/>
          <p:cNvSpPr txBox="1"/>
          <p:nvPr>
            <p:ph idx="6" type="title"/>
          </p:nvPr>
        </p:nvSpPr>
        <p:spPr>
          <a:xfrm>
            <a:off x="2117801" y="2138337"/>
            <a:ext cx="2172900" cy="33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Solving</a:t>
            </a:r>
            <a:endParaRPr/>
          </a:p>
        </p:txBody>
      </p:sp>
      <p:sp>
        <p:nvSpPr>
          <p:cNvPr id="261" name="Google Shape;261;p29"/>
          <p:cNvSpPr txBox="1"/>
          <p:nvPr>
            <p:ph idx="7" type="title"/>
          </p:nvPr>
        </p:nvSpPr>
        <p:spPr>
          <a:xfrm>
            <a:off x="1041500" y="1937190"/>
            <a:ext cx="806700" cy="7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t>03</a:t>
            </a:r>
            <a:endParaRPr sz="4300"/>
          </a:p>
        </p:txBody>
      </p:sp>
      <p:sp>
        <p:nvSpPr>
          <p:cNvPr id="262" name="Google Shape;262;p29"/>
          <p:cNvSpPr txBox="1"/>
          <p:nvPr>
            <p:ph idx="9" type="title"/>
          </p:nvPr>
        </p:nvSpPr>
        <p:spPr>
          <a:xfrm>
            <a:off x="5876478" y="2143831"/>
            <a:ext cx="2172900" cy="33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Application</a:t>
            </a:r>
            <a:r>
              <a:rPr lang="en"/>
              <a:t> Space</a:t>
            </a:r>
            <a:endParaRPr/>
          </a:p>
        </p:txBody>
      </p:sp>
      <p:sp>
        <p:nvSpPr>
          <p:cNvPr id="263" name="Google Shape;263;p29"/>
          <p:cNvSpPr txBox="1"/>
          <p:nvPr>
            <p:ph idx="13" type="title"/>
          </p:nvPr>
        </p:nvSpPr>
        <p:spPr>
          <a:xfrm>
            <a:off x="4806968" y="1944603"/>
            <a:ext cx="806700" cy="7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t>04</a:t>
            </a:r>
            <a:endParaRPr sz="4300"/>
          </a:p>
        </p:txBody>
      </p:sp>
      <p:sp>
        <p:nvSpPr>
          <p:cNvPr id="264" name="Google Shape;264;p29"/>
          <p:cNvSpPr txBox="1"/>
          <p:nvPr>
            <p:ph idx="15" type="title"/>
          </p:nvPr>
        </p:nvSpPr>
        <p:spPr>
          <a:xfrm>
            <a:off x="720000" y="158496"/>
            <a:ext cx="7704000" cy="576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TABLE OF </a:t>
            </a:r>
            <a:r>
              <a:rPr lang="en">
                <a:solidFill>
                  <a:schemeClr val="accent1"/>
                </a:solidFill>
              </a:rPr>
              <a:t>CONTENTS</a:t>
            </a:r>
            <a:endParaRPr>
              <a:solidFill>
                <a:schemeClr val="accent1"/>
              </a:solidFill>
            </a:endParaRPr>
          </a:p>
        </p:txBody>
      </p:sp>
      <p:cxnSp>
        <p:nvCxnSpPr>
          <p:cNvPr id="265" name="Google Shape;265;p29"/>
          <p:cNvCxnSpPr/>
          <p:nvPr/>
        </p:nvCxnSpPr>
        <p:spPr>
          <a:xfrm>
            <a:off x="1893150" y="918056"/>
            <a:ext cx="0" cy="798300"/>
          </a:xfrm>
          <a:prstGeom prst="straightConnector1">
            <a:avLst/>
          </a:prstGeom>
          <a:noFill/>
          <a:ln cap="flat" cmpd="sng" w="19050">
            <a:solidFill>
              <a:schemeClr val="accent1"/>
            </a:solidFill>
            <a:prstDash val="solid"/>
            <a:round/>
            <a:headEnd len="med" w="med" type="none"/>
            <a:tailEnd len="med" w="med" type="none"/>
          </a:ln>
          <a:effectLst>
            <a:outerShdw blurRad="114300" rotWithShape="0" algn="bl" dir="2640000" dist="19050">
              <a:schemeClr val="accent1">
                <a:alpha val="76000"/>
              </a:schemeClr>
            </a:outerShdw>
          </a:effectLst>
        </p:spPr>
      </p:cxnSp>
      <p:cxnSp>
        <p:nvCxnSpPr>
          <p:cNvPr id="266" name="Google Shape;266;p29"/>
          <p:cNvCxnSpPr/>
          <p:nvPr/>
        </p:nvCxnSpPr>
        <p:spPr>
          <a:xfrm>
            <a:off x="5658663" y="886901"/>
            <a:ext cx="0" cy="798300"/>
          </a:xfrm>
          <a:prstGeom prst="straightConnector1">
            <a:avLst/>
          </a:prstGeom>
          <a:noFill/>
          <a:ln cap="flat" cmpd="sng" w="19050">
            <a:solidFill>
              <a:schemeClr val="accent1"/>
            </a:solidFill>
            <a:prstDash val="solid"/>
            <a:round/>
            <a:headEnd len="med" w="med" type="none"/>
            <a:tailEnd len="med" w="med" type="none"/>
          </a:ln>
          <a:effectLst>
            <a:outerShdw blurRad="200025" rotWithShape="0" algn="bl" dir="2640000" dist="19050">
              <a:schemeClr val="accent1">
                <a:alpha val="68000"/>
              </a:schemeClr>
            </a:outerShdw>
          </a:effectLst>
        </p:spPr>
      </p:cxnSp>
      <p:cxnSp>
        <p:nvCxnSpPr>
          <p:cNvPr id="267" name="Google Shape;267;p29"/>
          <p:cNvCxnSpPr/>
          <p:nvPr/>
        </p:nvCxnSpPr>
        <p:spPr>
          <a:xfrm>
            <a:off x="1893150" y="1914407"/>
            <a:ext cx="0" cy="798300"/>
          </a:xfrm>
          <a:prstGeom prst="straightConnector1">
            <a:avLst/>
          </a:prstGeom>
          <a:noFill/>
          <a:ln cap="flat" cmpd="sng" w="19050">
            <a:solidFill>
              <a:schemeClr val="accent1"/>
            </a:solidFill>
            <a:prstDash val="solid"/>
            <a:round/>
            <a:headEnd len="med" w="med" type="none"/>
            <a:tailEnd len="med" w="med" type="none"/>
          </a:ln>
          <a:effectLst>
            <a:outerShdw blurRad="200025" rotWithShape="0" algn="bl" dir="2640000" dist="19050">
              <a:schemeClr val="accent1">
                <a:alpha val="68000"/>
              </a:schemeClr>
            </a:outerShdw>
          </a:effectLst>
        </p:spPr>
      </p:cxnSp>
      <p:cxnSp>
        <p:nvCxnSpPr>
          <p:cNvPr id="268" name="Google Shape;268;p29"/>
          <p:cNvCxnSpPr/>
          <p:nvPr/>
        </p:nvCxnSpPr>
        <p:spPr>
          <a:xfrm>
            <a:off x="1893150" y="920031"/>
            <a:ext cx="0" cy="798300"/>
          </a:xfrm>
          <a:prstGeom prst="straightConnector1">
            <a:avLst/>
          </a:prstGeom>
          <a:noFill/>
          <a:ln cap="flat" cmpd="sng" w="19050">
            <a:solidFill>
              <a:schemeClr val="accent1"/>
            </a:solidFill>
            <a:prstDash val="solid"/>
            <a:round/>
            <a:headEnd len="med" w="med" type="none"/>
            <a:tailEnd len="med" w="med" type="none"/>
          </a:ln>
          <a:effectLst>
            <a:outerShdw blurRad="200025" rotWithShape="0" algn="bl" dir="2640000" dist="19050">
              <a:schemeClr val="accent1">
                <a:alpha val="68000"/>
              </a:schemeClr>
            </a:outerShdw>
          </a:effectLst>
        </p:spPr>
      </p:cxnSp>
      <p:cxnSp>
        <p:nvCxnSpPr>
          <p:cNvPr id="269" name="Google Shape;269;p29"/>
          <p:cNvCxnSpPr/>
          <p:nvPr/>
        </p:nvCxnSpPr>
        <p:spPr>
          <a:xfrm>
            <a:off x="5658663" y="1917202"/>
            <a:ext cx="0" cy="798300"/>
          </a:xfrm>
          <a:prstGeom prst="straightConnector1">
            <a:avLst/>
          </a:prstGeom>
          <a:noFill/>
          <a:ln cap="flat" cmpd="sng" w="19050">
            <a:solidFill>
              <a:schemeClr val="accent1"/>
            </a:solidFill>
            <a:prstDash val="solid"/>
            <a:round/>
            <a:headEnd len="med" w="med" type="none"/>
            <a:tailEnd len="med" w="med" type="none"/>
          </a:ln>
          <a:effectLst>
            <a:outerShdw blurRad="200025" rotWithShape="0" algn="bl" dir="2640000" dist="19050">
              <a:schemeClr val="accent1">
                <a:alpha val="68000"/>
              </a:schemeClr>
            </a:outerShdw>
          </a:effectLst>
        </p:spPr>
      </p:cxnSp>
      <p:grpSp>
        <p:nvGrpSpPr>
          <p:cNvPr id="270" name="Google Shape;270;p29"/>
          <p:cNvGrpSpPr/>
          <p:nvPr/>
        </p:nvGrpSpPr>
        <p:grpSpPr>
          <a:xfrm flipH="1" rot="-5400000">
            <a:off x="681702" y="-681704"/>
            <a:ext cx="1182802" cy="2546215"/>
            <a:chOff x="7350442" y="2608992"/>
            <a:chExt cx="777239" cy="1673160"/>
          </a:xfrm>
        </p:grpSpPr>
        <p:sp>
          <p:nvSpPr>
            <p:cNvPr id="271" name="Google Shape;271;p29"/>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29"/>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29"/>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29"/>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29"/>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29"/>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29"/>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29"/>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9" name="Google Shape;279;p29"/>
          <p:cNvGrpSpPr/>
          <p:nvPr/>
        </p:nvGrpSpPr>
        <p:grpSpPr>
          <a:xfrm rot="5400000">
            <a:off x="7363145" y="-686153"/>
            <a:ext cx="1182802" cy="2555083"/>
            <a:chOff x="7350442" y="2608992"/>
            <a:chExt cx="777239" cy="1673160"/>
          </a:xfrm>
        </p:grpSpPr>
        <p:sp>
          <p:nvSpPr>
            <p:cNvPr id="280" name="Google Shape;280;p29"/>
            <p:cNvSpPr/>
            <p:nvPr/>
          </p:nvSpPr>
          <p:spPr>
            <a:xfrm>
              <a:off x="7486745" y="2608992"/>
              <a:ext cx="300894" cy="898874"/>
            </a:xfrm>
            <a:custGeom>
              <a:rect b="b" l="l" r="r" t="t"/>
              <a:pathLst>
                <a:path extrusionOk="0" h="898874" w="300894">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29"/>
            <p:cNvSpPr/>
            <p:nvPr/>
          </p:nvSpPr>
          <p:spPr>
            <a:xfrm>
              <a:off x="7430357" y="3185731"/>
              <a:ext cx="149161" cy="440054"/>
            </a:xfrm>
            <a:custGeom>
              <a:rect b="b" l="l" r="r" t="t"/>
              <a:pathLst>
                <a:path extrusionOk="0" h="440054" w="149161">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29"/>
            <p:cNvSpPr/>
            <p:nvPr/>
          </p:nvSpPr>
          <p:spPr>
            <a:xfrm>
              <a:off x="7350442" y="2713767"/>
              <a:ext cx="389000" cy="777335"/>
            </a:xfrm>
            <a:custGeom>
              <a:rect b="b" l="l" r="r" t="t"/>
              <a:pathLst>
                <a:path extrusionOk="0" h="777335" w="38900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29"/>
            <p:cNvSpPr/>
            <p:nvPr/>
          </p:nvSpPr>
          <p:spPr>
            <a:xfrm>
              <a:off x="7860696" y="2608992"/>
              <a:ext cx="266985" cy="1341405"/>
            </a:xfrm>
            <a:custGeom>
              <a:rect b="b" l="l" r="r" t="t"/>
              <a:pathLst>
                <a:path extrusionOk="0" h="1341405" w="266985">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29"/>
            <p:cNvSpPr/>
            <p:nvPr/>
          </p:nvSpPr>
          <p:spPr>
            <a:xfrm>
              <a:off x="7616094" y="2608992"/>
              <a:ext cx="370998" cy="1562195"/>
            </a:xfrm>
            <a:custGeom>
              <a:rect b="b" l="l" r="r" t="t"/>
              <a:pathLst>
                <a:path extrusionOk="0" h="1562195" w="370998">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29"/>
            <p:cNvSpPr/>
            <p:nvPr/>
          </p:nvSpPr>
          <p:spPr>
            <a:xfrm>
              <a:off x="7666005" y="3837621"/>
              <a:ext cx="75628" cy="444531"/>
            </a:xfrm>
            <a:custGeom>
              <a:rect b="b" l="l" r="r" t="t"/>
              <a:pathLst>
                <a:path extrusionOk="0" h="444531" w="75628">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29"/>
            <p:cNvSpPr/>
            <p:nvPr/>
          </p:nvSpPr>
          <p:spPr>
            <a:xfrm>
              <a:off x="7350442" y="3539870"/>
              <a:ext cx="240982" cy="701039"/>
            </a:xfrm>
            <a:custGeom>
              <a:rect b="b" l="l" r="r" t="t"/>
              <a:pathLst>
                <a:path extrusionOk="0" h="701039" w="240982">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29"/>
            <p:cNvSpPr/>
            <p:nvPr/>
          </p:nvSpPr>
          <p:spPr>
            <a:xfrm>
              <a:off x="7557897" y="2823590"/>
              <a:ext cx="322706" cy="857440"/>
            </a:xfrm>
            <a:custGeom>
              <a:rect b="b" l="l" r="r" t="t"/>
              <a:pathLst>
                <a:path extrusionOk="0" h="857440" w="322706">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rotWithShape="0" algn="bl" dir="5400000" dist="19050">
                <a:schemeClr val="accent1">
                  <a:alpha val="67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8" name="Google Shape;288;p29"/>
          <p:cNvSpPr txBox="1"/>
          <p:nvPr>
            <p:ph type="title"/>
          </p:nvPr>
        </p:nvSpPr>
        <p:spPr>
          <a:xfrm>
            <a:off x="2114313" y="3110070"/>
            <a:ext cx="2172900" cy="33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End User</a:t>
            </a:r>
            <a:endParaRPr/>
          </a:p>
        </p:txBody>
      </p:sp>
      <p:sp>
        <p:nvSpPr>
          <p:cNvPr id="289" name="Google Shape;289;p29"/>
          <p:cNvSpPr txBox="1"/>
          <p:nvPr>
            <p:ph idx="2" type="title"/>
          </p:nvPr>
        </p:nvSpPr>
        <p:spPr>
          <a:xfrm>
            <a:off x="1041500" y="2944480"/>
            <a:ext cx="806700" cy="7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t>05</a:t>
            </a:r>
            <a:endParaRPr sz="4300"/>
          </a:p>
        </p:txBody>
      </p:sp>
      <p:cxnSp>
        <p:nvCxnSpPr>
          <p:cNvPr id="290" name="Google Shape;290;p29"/>
          <p:cNvCxnSpPr/>
          <p:nvPr/>
        </p:nvCxnSpPr>
        <p:spPr>
          <a:xfrm>
            <a:off x="1893150" y="2841758"/>
            <a:ext cx="0" cy="798300"/>
          </a:xfrm>
          <a:prstGeom prst="straightConnector1">
            <a:avLst/>
          </a:prstGeom>
          <a:noFill/>
          <a:ln cap="flat" cmpd="sng" w="19050">
            <a:solidFill>
              <a:schemeClr val="accent1"/>
            </a:solidFill>
            <a:prstDash val="solid"/>
            <a:round/>
            <a:headEnd len="med" w="med" type="none"/>
            <a:tailEnd len="med" w="med" type="none"/>
          </a:ln>
          <a:effectLst>
            <a:outerShdw blurRad="114300" rotWithShape="0" algn="bl" dir="2640000" dist="19050">
              <a:schemeClr val="accent1">
                <a:alpha val="76000"/>
              </a:schemeClr>
            </a:outerShdw>
          </a:effectLst>
        </p:spPr>
      </p:cxnSp>
      <p:cxnSp>
        <p:nvCxnSpPr>
          <p:cNvPr id="291" name="Google Shape;291;p29"/>
          <p:cNvCxnSpPr/>
          <p:nvPr/>
        </p:nvCxnSpPr>
        <p:spPr>
          <a:xfrm>
            <a:off x="1893150" y="2919933"/>
            <a:ext cx="0" cy="798300"/>
          </a:xfrm>
          <a:prstGeom prst="straightConnector1">
            <a:avLst/>
          </a:prstGeom>
          <a:noFill/>
          <a:ln cap="flat" cmpd="sng" w="19050">
            <a:solidFill>
              <a:schemeClr val="accent1"/>
            </a:solidFill>
            <a:prstDash val="solid"/>
            <a:round/>
            <a:headEnd len="med" w="med" type="none"/>
            <a:tailEnd len="med" w="med" type="none"/>
          </a:ln>
          <a:effectLst>
            <a:outerShdw blurRad="200025" rotWithShape="0" algn="bl" dir="2640000" dist="19050">
              <a:schemeClr val="accent1">
                <a:alpha val="68000"/>
              </a:schemeClr>
            </a:outerShdw>
          </a:effectLst>
        </p:spPr>
      </p:cxnSp>
      <p:sp>
        <p:nvSpPr>
          <p:cNvPr id="292" name="Google Shape;292;p29"/>
          <p:cNvSpPr txBox="1"/>
          <p:nvPr>
            <p:ph type="title"/>
          </p:nvPr>
        </p:nvSpPr>
        <p:spPr>
          <a:xfrm>
            <a:off x="5879794" y="3016169"/>
            <a:ext cx="2705400" cy="33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System Block Diagram</a:t>
            </a:r>
            <a:endParaRPr/>
          </a:p>
        </p:txBody>
      </p:sp>
      <p:sp>
        <p:nvSpPr>
          <p:cNvPr id="293" name="Google Shape;293;p29"/>
          <p:cNvSpPr txBox="1"/>
          <p:nvPr>
            <p:ph idx="2" type="title"/>
          </p:nvPr>
        </p:nvSpPr>
        <p:spPr>
          <a:xfrm>
            <a:off x="4806966" y="2883199"/>
            <a:ext cx="806700" cy="7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t>06</a:t>
            </a:r>
            <a:endParaRPr sz="4300"/>
          </a:p>
        </p:txBody>
      </p:sp>
      <p:cxnSp>
        <p:nvCxnSpPr>
          <p:cNvPr id="294" name="Google Shape;294;p29"/>
          <p:cNvCxnSpPr/>
          <p:nvPr/>
        </p:nvCxnSpPr>
        <p:spPr>
          <a:xfrm>
            <a:off x="5658616" y="2856676"/>
            <a:ext cx="0" cy="798300"/>
          </a:xfrm>
          <a:prstGeom prst="straightConnector1">
            <a:avLst/>
          </a:prstGeom>
          <a:noFill/>
          <a:ln cap="flat" cmpd="sng" w="19050">
            <a:solidFill>
              <a:schemeClr val="accent1"/>
            </a:solidFill>
            <a:prstDash val="solid"/>
            <a:round/>
            <a:headEnd len="med" w="med" type="none"/>
            <a:tailEnd len="med" w="med" type="none"/>
          </a:ln>
          <a:effectLst>
            <a:outerShdw blurRad="114300" rotWithShape="0" algn="bl" dir="2640000" dist="19050">
              <a:schemeClr val="accent1">
                <a:alpha val="76000"/>
              </a:schemeClr>
            </a:outerShdw>
          </a:effectLst>
        </p:spPr>
      </p:cxnSp>
      <p:cxnSp>
        <p:nvCxnSpPr>
          <p:cNvPr id="295" name="Google Shape;295;p29"/>
          <p:cNvCxnSpPr/>
          <p:nvPr/>
        </p:nvCxnSpPr>
        <p:spPr>
          <a:xfrm>
            <a:off x="5658616" y="2858651"/>
            <a:ext cx="0" cy="798300"/>
          </a:xfrm>
          <a:prstGeom prst="straightConnector1">
            <a:avLst/>
          </a:prstGeom>
          <a:noFill/>
          <a:ln cap="flat" cmpd="sng" w="19050">
            <a:solidFill>
              <a:schemeClr val="accent1"/>
            </a:solidFill>
            <a:prstDash val="solid"/>
            <a:round/>
            <a:headEnd len="med" w="med" type="none"/>
            <a:tailEnd len="med" w="med" type="none"/>
          </a:ln>
          <a:effectLst>
            <a:outerShdw blurRad="200025" rotWithShape="0" algn="bl" dir="2640000" dist="19050">
              <a:schemeClr val="accent1">
                <a:alpha val="68000"/>
              </a:schemeClr>
            </a:outerShdw>
          </a:effectLst>
        </p:spPr>
      </p:cxnSp>
      <p:sp>
        <p:nvSpPr>
          <p:cNvPr id="296" name="Google Shape;296;p29"/>
          <p:cNvSpPr txBox="1"/>
          <p:nvPr>
            <p:ph type="title"/>
          </p:nvPr>
        </p:nvSpPr>
        <p:spPr>
          <a:xfrm>
            <a:off x="2114313" y="4166020"/>
            <a:ext cx="2172900" cy="33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Implementation and Challenges</a:t>
            </a:r>
            <a:endParaRPr/>
          </a:p>
        </p:txBody>
      </p:sp>
      <p:sp>
        <p:nvSpPr>
          <p:cNvPr id="297" name="Google Shape;297;p29"/>
          <p:cNvSpPr txBox="1"/>
          <p:nvPr>
            <p:ph idx="2" type="title"/>
          </p:nvPr>
        </p:nvSpPr>
        <p:spPr>
          <a:xfrm>
            <a:off x="1041500" y="3956855"/>
            <a:ext cx="806700" cy="7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t>07</a:t>
            </a:r>
            <a:endParaRPr sz="4300"/>
          </a:p>
        </p:txBody>
      </p:sp>
      <p:cxnSp>
        <p:nvCxnSpPr>
          <p:cNvPr id="298" name="Google Shape;298;p29"/>
          <p:cNvCxnSpPr/>
          <p:nvPr/>
        </p:nvCxnSpPr>
        <p:spPr>
          <a:xfrm>
            <a:off x="1893150" y="3854133"/>
            <a:ext cx="0" cy="798300"/>
          </a:xfrm>
          <a:prstGeom prst="straightConnector1">
            <a:avLst/>
          </a:prstGeom>
          <a:noFill/>
          <a:ln cap="flat" cmpd="sng" w="19050">
            <a:solidFill>
              <a:schemeClr val="accent1"/>
            </a:solidFill>
            <a:prstDash val="solid"/>
            <a:round/>
            <a:headEnd len="med" w="med" type="none"/>
            <a:tailEnd len="med" w="med" type="none"/>
          </a:ln>
          <a:effectLst>
            <a:outerShdw blurRad="114300" rotWithShape="0" algn="bl" dir="2640000" dist="19050">
              <a:schemeClr val="accent1">
                <a:alpha val="76000"/>
              </a:schemeClr>
            </a:outerShdw>
          </a:effectLst>
        </p:spPr>
      </p:cxnSp>
      <p:cxnSp>
        <p:nvCxnSpPr>
          <p:cNvPr id="299" name="Google Shape;299;p29"/>
          <p:cNvCxnSpPr/>
          <p:nvPr/>
        </p:nvCxnSpPr>
        <p:spPr>
          <a:xfrm>
            <a:off x="1893150" y="3932308"/>
            <a:ext cx="0" cy="798300"/>
          </a:xfrm>
          <a:prstGeom prst="straightConnector1">
            <a:avLst/>
          </a:prstGeom>
          <a:noFill/>
          <a:ln cap="flat" cmpd="sng" w="19050">
            <a:solidFill>
              <a:schemeClr val="accent1"/>
            </a:solidFill>
            <a:prstDash val="solid"/>
            <a:round/>
            <a:headEnd len="med" w="med" type="none"/>
            <a:tailEnd len="med" w="med" type="none"/>
          </a:ln>
          <a:effectLst>
            <a:outerShdw blurRad="200025" rotWithShape="0" algn="bl" dir="2640000" dist="19050">
              <a:schemeClr val="accent1">
                <a:alpha val="68000"/>
              </a:schemeClr>
            </a:outerShdw>
          </a:effectLst>
        </p:spPr>
      </p:cxnSp>
      <p:sp>
        <p:nvSpPr>
          <p:cNvPr id="300" name="Google Shape;300;p29"/>
          <p:cNvSpPr txBox="1"/>
          <p:nvPr>
            <p:ph type="title"/>
          </p:nvPr>
        </p:nvSpPr>
        <p:spPr>
          <a:xfrm>
            <a:off x="5836213" y="4119295"/>
            <a:ext cx="2172900" cy="33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Summary</a:t>
            </a:r>
            <a:endParaRPr/>
          </a:p>
        </p:txBody>
      </p:sp>
      <p:sp>
        <p:nvSpPr>
          <p:cNvPr id="301" name="Google Shape;301;p29"/>
          <p:cNvSpPr txBox="1"/>
          <p:nvPr>
            <p:ph idx="2" type="title"/>
          </p:nvPr>
        </p:nvSpPr>
        <p:spPr>
          <a:xfrm>
            <a:off x="4806975" y="3991930"/>
            <a:ext cx="806700" cy="74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t>08</a:t>
            </a:r>
            <a:endParaRPr sz="4300"/>
          </a:p>
        </p:txBody>
      </p:sp>
      <p:cxnSp>
        <p:nvCxnSpPr>
          <p:cNvPr id="302" name="Google Shape;302;p29"/>
          <p:cNvCxnSpPr/>
          <p:nvPr/>
        </p:nvCxnSpPr>
        <p:spPr>
          <a:xfrm>
            <a:off x="5658625" y="3889208"/>
            <a:ext cx="0" cy="798300"/>
          </a:xfrm>
          <a:prstGeom prst="straightConnector1">
            <a:avLst/>
          </a:prstGeom>
          <a:noFill/>
          <a:ln cap="flat" cmpd="sng" w="19050">
            <a:solidFill>
              <a:schemeClr val="accent1"/>
            </a:solidFill>
            <a:prstDash val="solid"/>
            <a:round/>
            <a:headEnd len="med" w="med" type="none"/>
            <a:tailEnd len="med" w="med" type="none"/>
          </a:ln>
          <a:effectLst>
            <a:outerShdw blurRad="114300" rotWithShape="0" algn="bl" dir="2640000" dist="19050">
              <a:schemeClr val="accent1">
                <a:alpha val="76000"/>
              </a:schemeClr>
            </a:outerShdw>
          </a:effectLst>
        </p:spPr>
      </p:cxnSp>
      <p:cxnSp>
        <p:nvCxnSpPr>
          <p:cNvPr id="303" name="Google Shape;303;p29"/>
          <p:cNvCxnSpPr/>
          <p:nvPr/>
        </p:nvCxnSpPr>
        <p:spPr>
          <a:xfrm>
            <a:off x="5658625" y="3967383"/>
            <a:ext cx="0" cy="798300"/>
          </a:xfrm>
          <a:prstGeom prst="straightConnector1">
            <a:avLst/>
          </a:prstGeom>
          <a:noFill/>
          <a:ln cap="flat" cmpd="sng" w="19050">
            <a:solidFill>
              <a:schemeClr val="accent1"/>
            </a:solidFill>
            <a:prstDash val="solid"/>
            <a:round/>
            <a:headEnd len="med" w="med" type="none"/>
            <a:tailEnd len="med" w="med" type="none"/>
          </a:ln>
          <a:effectLst>
            <a:outerShdw blurRad="200025" rotWithShape="0" algn="bl" dir="2640000" dist="19050">
              <a:schemeClr val="accent1">
                <a:alpha val="68000"/>
              </a:scheme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0"/>
          <p:cNvSpPr txBox="1"/>
          <p:nvPr>
            <p:ph type="title"/>
          </p:nvPr>
        </p:nvSpPr>
        <p:spPr>
          <a:xfrm>
            <a:off x="720000" y="310900"/>
            <a:ext cx="77040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Concept</a:t>
            </a:r>
            <a:r>
              <a:rPr lang="en"/>
              <a:t> Inspiration</a:t>
            </a:r>
            <a:endParaRPr>
              <a:solidFill>
                <a:schemeClr val="accent1"/>
              </a:solidFill>
            </a:endParaRPr>
          </a:p>
        </p:txBody>
      </p:sp>
      <p:sp>
        <p:nvSpPr>
          <p:cNvPr id="309" name="Google Shape;309;p30"/>
          <p:cNvSpPr txBox="1"/>
          <p:nvPr/>
        </p:nvSpPr>
        <p:spPr>
          <a:xfrm>
            <a:off x="386150" y="1098200"/>
            <a:ext cx="8328000" cy="3620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Digital Lock (security feature)</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Simon Says Memory Game → solve memory patterns</a:t>
            </a:r>
            <a:endParaRPr>
              <a:solidFill>
                <a:schemeClr val="dk1"/>
              </a:solidFill>
            </a:endParaRPr>
          </a:p>
          <a:p>
            <a:pPr indent="0" lvl="0" marL="457200" marR="0" rtl="0" algn="l">
              <a:lnSpc>
                <a:spcPct val="100000"/>
              </a:lnSpc>
              <a:spcBef>
                <a:spcPts val="0"/>
              </a:spcBef>
              <a:spcAft>
                <a:spcPts val="0"/>
              </a:spcAft>
              <a:buNone/>
            </a:pPr>
            <a:r>
              <a:t/>
            </a:r>
            <a:endParaRPr>
              <a:solidFill>
                <a:schemeClr val="dk1"/>
              </a:solidFill>
            </a:endParaRPr>
          </a:p>
          <a:p>
            <a:pPr indent="0" lvl="0" marL="0" marR="0" rtl="0" algn="l">
              <a:lnSpc>
                <a:spcPct val="100000"/>
              </a:lnSpc>
              <a:spcBef>
                <a:spcPts val="0"/>
              </a:spcBef>
              <a:spcAft>
                <a:spcPts val="0"/>
              </a:spcAft>
              <a:buNone/>
            </a:pPr>
            <a:r>
              <a:rPr lang="en" u="sng">
                <a:solidFill>
                  <a:schemeClr val="dk1"/>
                </a:solidFill>
              </a:rPr>
              <a:t>Statistics: </a:t>
            </a:r>
            <a:endParaRPr u="sng">
              <a:solidFill>
                <a:schemeClr val="dk1"/>
              </a:solidFill>
            </a:endParaRPr>
          </a:p>
          <a:p>
            <a:pPr indent="-317500" lvl="0" marL="457200" marR="0" rtl="0" algn="l">
              <a:lnSpc>
                <a:spcPct val="100000"/>
              </a:lnSpc>
              <a:spcBef>
                <a:spcPts val="0"/>
              </a:spcBef>
              <a:spcAft>
                <a:spcPts val="0"/>
              </a:spcAft>
              <a:buClr>
                <a:schemeClr val="dk1"/>
              </a:buClr>
              <a:buSzPts val="1400"/>
              <a:buChar char="●"/>
            </a:pPr>
            <a:r>
              <a:rPr lang="en">
                <a:solidFill>
                  <a:schemeClr val="dk1"/>
                </a:solidFill>
              </a:rPr>
              <a:t>On average, 3,062 burglaries happen in the U.S. every day.</a:t>
            </a:r>
            <a:endParaRPr>
              <a:solidFill>
                <a:schemeClr val="dk1"/>
              </a:solidFill>
            </a:endParaRPr>
          </a:p>
          <a:p>
            <a:pPr indent="-317500" lvl="0" marL="457200" marR="0" rtl="0" algn="l">
              <a:lnSpc>
                <a:spcPct val="100000"/>
              </a:lnSpc>
              <a:spcBef>
                <a:spcPts val="0"/>
              </a:spcBef>
              <a:spcAft>
                <a:spcPts val="0"/>
              </a:spcAft>
              <a:buClr>
                <a:schemeClr val="dk1"/>
              </a:buClr>
              <a:buSzPts val="1400"/>
              <a:buChar char="●"/>
            </a:pPr>
            <a:r>
              <a:rPr lang="en">
                <a:solidFill>
                  <a:schemeClr val="dk1"/>
                </a:solidFill>
              </a:rPr>
              <a:t>A property crime takes place every 4.4 seconds in the US.</a:t>
            </a:r>
            <a:endParaRPr>
              <a:solidFill>
                <a:schemeClr val="dk1"/>
              </a:solidFill>
            </a:endParaRPr>
          </a:p>
          <a:p>
            <a:pPr indent="0" lvl="0" marL="0" marR="0" rtl="0" algn="l">
              <a:lnSpc>
                <a:spcPct val="100000"/>
              </a:lnSpc>
              <a:spcBef>
                <a:spcPts val="0"/>
              </a:spcBef>
              <a:spcAft>
                <a:spcPts val="0"/>
              </a:spcAft>
              <a:buNone/>
            </a:pPr>
            <a:r>
              <a:t/>
            </a:r>
            <a:endParaRPr>
              <a:solidFill>
                <a:schemeClr val="dk1"/>
              </a:solidFill>
            </a:endParaRPr>
          </a:p>
          <a:p>
            <a:pPr indent="0" lvl="0" marL="0" marR="0" rtl="0" algn="l">
              <a:lnSpc>
                <a:spcPct val="100000"/>
              </a:lnSpc>
              <a:spcBef>
                <a:spcPts val="0"/>
              </a:spcBef>
              <a:spcAft>
                <a:spcPts val="0"/>
              </a:spcAft>
              <a:buNone/>
            </a:pPr>
            <a:r>
              <a:t/>
            </a:r>
            <a:endParaRPr>
              <a:solidFill>
                <a:schemeClr val="dk1"/>
              </a:solidFill>
            </a:endParaRPr>
          </a:p>
          <a:p>
            <a:pPr indent="-317500" lvl="0" marL="457200" marR="0" rtl="0" algn="l">
              <a:lnSpc>
                <a:spcPct val="100000"/>
              </a:lnSpc>
              <a:spcBef>
                <a:spcPts val="0"/>
              </a:spcBef>
              <a:spcAft>
                <a:spcPts val="0"/>
              </a:spcAft>
              <a:buClr>
                <a:schemeClr val="dk1"/>
              </a:buClr>
              <a:buSzPts val="1400"/>
              <a:buChar char="-"/>
            </a:pPr>
            <a:r>
              <a:rPr lang="en">
                <a:solidFill>
                  <a:schemeClr val="dk1"/>
                </a:solidFill>
              </a:rPr>
              <a:t>Future Improvements to the design (Digital Lock)</a:t>
            </a:r>
            <a:endParaRPr>
              <a:solidFill>
                <a:schemeClr val="dk1"/>
              </a:solidFill>
            </a:endParaRPr>
          </a:p>
          <a:p>
            <a:pPr indent="-317500" lvl="1" marL="914400" marR="0" rtl="0" algn="l">
              <a:lnSpc>
                <a:spcPct val="100000"/>
              </a:lnSpc>
              <a:spcBef>
                <a:spcPts val="0"/>
              </a:spcBef>
              <a:spcAft>
                <a:spcPts val="0"/>
              </a:spcAft>
              <a:buClr>
                <a:schemeClr val="dk1"/>
              </a:buClr>
              <a:buSzPts val="1400"/>
              <a:buChar char="-"/>
            </a:pPr>
            <a:r>
              <a:rPr lang="en">
                <a:solidFill>
                  <a:schemeClr val="dk1"/>
                </a:solidFill>
              </a:rPr>
              <a:t>Validation of the keypad input</a:t>
            </a:r>
            <a:endParaRPr>
              <a:solidFill>
                <a:schemeClr val="dk1"/>
              </a:solidFill>
            </a:endParaRPr>
          </a:p>
          <a:p>
            <a:pPr indent="-317500" lvl="1" marL="914400" marR="0" rtl="0" algn="l">
              <a:lnSpc>
                <a:spcPct val="100000"/>
              </a:lnSpc>
              <a:spcBef>
                <a:spcPts val="0"/>
              </a:spcBef>
              <a:spcAft>
                <a:spcPts val="0"/>
              </a:spcAft>
              <a:buClr>
                <a:schemeClr val="dk1"/>
              </a:buClr>
              <a:buSzPts val="1400"/>
              <a:buChar char="-"/>
            </a:pPr>
            <a:r>
              <a:rPr lang="en">
                <a:solidFill>
                  <a:schemeClr val="dk1"/>
                </a:solidFill>
              </a:rPr>
              <a:t>Maybe add a pmod or device that will move in a direction to understand unlocked or locked</a:t>
            </a:r>
            <a:endParaRPr>
              <a:solidFill>
                <a:schemeClr val="dk1"/>
              </a:solidFill>
            </a:endParaRPr>
          </a:p>
          <a:p>
            <a:pPr indent="-317500" lvl="0" marL="457200" marR="0" rtl="0" algn="l">
              <a:lnSpc>
                <a:spcPct val="100000"/>
              </a:lnSpc>
              <a:spcBef>
                <a:spcPts val="0"/>
              </a:spcBef>
              <a:spcAft>
                <a:spcPts val="0"/>
              </a:spcAft>
              <a:buClr>
                <a:schemeClr val="dk1"/>
              </a:buClr>
              <a:buSzPts val="1400"/>
              <a:buChar char="-"/>
            </a:pPr>
            <a:r>
              <a:rPr lang="en">
                <a:solidFill>
                  <a:schemeClr val="dk1"/>
                </a:solidFill>
              </a:rPr>
              <a:t>Future Improvements to the design (Simon Says)</a:t>
            </a:r>
            <a:endParaRPr>
              <a:solidFill>
                <a:schemeClr val="dk1"/>
              </a:solidFill>
            </a:endParaRPr>
          </a:p>
          <a:p>
            <a:pPr indent="-317500" lvl="1" marL="914400" marR="0" rtl="0" algn="l">
              <a:lnSpc>
                <a:spcPct val="100000"/>
              </a:lnSpc>
              <a:spcBef>
                <a:spcPts val="0"/>
              </a:spcBef>
              <a:spcAft>
                <a:spcPts val="0"/>
              </a:spcAft>
              <a:buClr>
                <a:schemeClr val="dk1"/>
              </a:buClr>
              <a:buSzPts val="1400"/>
              <a:buChar char="-"/>
            </a:pPr>
            <a:r>
              <a:rPr lang="en">
                <a:solidFill>
                  <a:schemeClr val="dk1"/>
                </a:solidFill>
              </a:rPr>
              <a:t>Since it serves as a lock, it can also have a pmod or device to move in a direction to show unlocked or locked</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1"/>
          <p:cNvSpPr txBox="1"/>
          <p:nvPr>
            <p:ph type="title"/>
          </p:nvPr>
        </p:nvSpPr>
        <p:spPr>
          <a:xfrm>
            <a:off x="1499825" y="353950"/>
            <a:ext cx="5948400" cy="576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u="sng"/>
              <a:t>Digital Lock- </a:t>
            </a:r>
            <a:endParaRPr u="sng"/>
          </a:p>
          <a:p>
            <a:pPr indent="0" lvl="0" marL="0" rtl="0" algn="ctr">
              <a:spcBef>
                <a:spcPts val="0"/>
              </a:spcBef>
              <a:spcAft>
                <a:spcPts val="0"/>
              </a:spcAft>
              <a:buNone/>
            </a:pPr>
            <a:r>
              <a:rPr lang="en" u="sng"/>
              <a:t>General System Design</a:t>
            </a:r>
            <a:endParaRPr u="sng"/>
          </a:p>
        </p:txBody>
      </p:sp>
      <p:sp>
        <p:nvSpPr>
          <p:cNvPr id="315" name="Google Shape;315;p31"/>
          <p:cNvSpPr txBox="1"/>
          <p:nvPr>
            <p:ph idx="1" type="subTitle"/>
          </p:nvPr>
        </p:nvSpPr>
        <p:spPr>
          <a:xfrm>
            <a:off x="570225" y="1145725"/>
            <a:ext cx="7582800" cy="1868700"/>
          </a:xfrm>
          <a:prstGeom prst="rect">
            <a:avLst/>
          </a:prstGeom>
        </p:spPr>
        <p:txBody>
          <a:bodyPr anchorCtr="0" anchor="ctr" bIns="0" lIns="0" spcFirstLastPara="1" rIns="0" wrap="square" tIns="0">
            <a:noAutofit/>
          </a:bodyPr>
          <a:lstStyle/>
          <a:p>
            <a:pPr indent="-381000" lvl="0" marL="457200" rtl="0" algn="l">
              <a:lnSpc>
                <a:spcPct val="115000"/>
              </a:lnSpc>
              <a:spcBef>
                <a:spcPts val="0"/>
              </a:spcBef>
              <a:spcAft>
                <a:spcPts val="0"/>
              </a:spcAft>
              <a:buSzPts val="2400"/>
              <a:buChar char="●"/>
            </a:pPr>
            <a:r>
              <a:rPr lang="en"/>
              <a:t>PMOD: KYPD and SSD</a:t>
            </a:r>
            <a:endParaRPr/>
          </a:p>
          <a:p>
            <a:pPr indent="-381000" lvl="0" marL="457200" rtl="0" algn="l">
              <a:lnSpc>
                <a:spcPct val="115000"/>
              </a:lnSpc>
              <a:spcBef>
                <a:spcPts val="0"/>
              </a:spcBef>
              <a:spcAft>
                <a:spcPts val="0"/>
              </a:spcAft>
              <a:buSzPts val="2400"/>
              <a:buChar char="●"/>
            </a:pPr>
            <a:r>
              <a:rPr lang="en"/>
              <a:t>User will input a two-digit or letter number </a:t>
            </a:r>
            <a:r>
              <a:rPr lang="en"/>
              <a:t>through</a:t>
            </a:r>
            <a:r>
              <a:rPr lang="en"/>
              <a:t> the keypad and that number will </a:t>
            </a:r>
            <a:r>
              <a:rPr lang="en"/>
              <a:t>display</a:t>
            </a:r>
            <a:r>
              <a:rPr lang="en"/>
              <a:t> on the SSD</a:t>
            </a:r>
            <a:endParaRPr/>
          </a:p>
        </p:txBody>
      </p:sp>
      <p:pic>
        <p:nvPicPr>
          <p:cNvPr id="316" name="Google Shape;316;p31"/>
          <p:cNvPicPr preferRelativeResize="0"/>
          <p:nvPr/>
        </p:nvPicPr>
        <p:blipFill>
          <a:blip r:embed="rId3">
            <a:alphaModFix/>
          </a:blip>
          <a:stretch>
            <a:fillRect/>
          </a:stretch>
        </p:blipFill>
        <p:spPr>
          <a:xfrm>
            <a:off x="76938" y="2823325"/>
            <a:ext cx="8794177" cy="2295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2"/>
          <p:cNvSpPr txBox="1"/>
          <p:nvPr>
            <p:ph type="title"/>
          </p:nvPr>
        </p:nvSpPr>
        <p:spPr>
          <a:xfrm>
            <a:off x="2843700" y="317425"/>
            <a:ext cx="4358700" cy="576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u="sng"/>
              <a:t>Simon Says- </a:t>
            </a:r>
            <a:endParaRPr u="sng"/>
          </a:p>
          <a:p>
            <a:pPr indent="0" lvl="0" marL="0" rtl="0" algn="ctr">
              <a:spcBef>
                <a:spcPts val="0"/>
              </a:spcBef>
              <a:spcAft>
                <a:spcPts val="0"/>
              </a:spcAft>
              <a:buNone/>
            </a:pPr>
            <a:r>
              <a:rPr lang="en" u="sng"/>
              <a:t>General System Design</a:t>
            </a:r>
            <a:endParaRPr u="sng"/>
          </a:p>
        </p:txBody>
      </p:sp>
      <p:sp>
        <p:nvSpPr>
          <p:cNvPr id="322" name="Google Shape;322;p32"/>
          <p:cNvSpPr txBox="1"/>
          <p:nvPr>
            <p:ph idx="1" type="subTitle"/>
          </p:nvPr>
        </p:nvSpPr>
        <p:spPr>
          <a:xfrm>
            <a:off x="160550" y="1628625"/>
            <a:ext cx="3683400" cy="3138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1300"/>
              <a:t>Main: A memory testing game where the user much </a:t>
            </a:r>
            <a:r>
              <a:rPr lang="en" sz="1300"/>
              <a:t>replicate</a:t>
            </a:r>
            <a:r>
              <a:rPr lang="en" sz="1300"/>
              <a:t> a pattern that is generated </a:t>
            </a:r>
            <a:endParaRPr sz="1300"/>
          </a:p>
          <a:p>
            <a:pPr indent="0" lvl="0" marL="0" rtl="0" algn="ctr">
              <a:spcBef>
                <a:spcPts val="0"/>
              </a:spcBef>
              <a:spcAft>
                <a:spcPts val="0"/>
              </a:spcAft>
              <a:buNone/>
            </a:pPr>
            <a:r>
              <a:t/>
            </a:r>
            <a:endParaRPr sz="1300"/>
          </a:p>
          <a:p>
            <a:pPr indent="-361950" lvl="0" marL="457200" rtl="0" algn="ctr">
              <a:spcBef>
                <a:spcPts val="0"/>
              </a:spcBef>
              <a:spcAft>
                <a:spcPts val="0"/>
              </a:spcAft>
              <a:buSzPts val="2100"/>
              <a:buChar char="●"/>
            </a:pPr>
            <a:r>
              <a:rPr lang="en" sz="1300"/>
              <a:t>If CORRECT: Green Light and new pattern generated</a:t>
            </a:r>
            <a:endParaRPr sz="1300"/>
          </a:p>
          <a:p>
            <a:pPr indent="0" lvl="0" marL="0" rtl="0" algn="ctr">
              <a:spcBef>
                <a:spcPts val="0"/>
              </a:spcBef>
              <a:spcAft>
                <a:spcPts val="0"/>
              </a:spcAft>
              <a:buNone/>
            </a:pPr>
            <a:r>
              <a:t/>
            </a:r>
            <a:endParaRPr sz="1300"/>
          </a:p>
          <a:p>
            <a:pPr indent="-361950" lvl="0" marL="457200" rtl="0" algn="l">
              <a:spcBef>
                <a:spcPts val="0"/>
              </a:spcBef>
              <a:spcAft>
                <a:spcPts val="0"/>
              </a:spcAft>
              <a:buSzPts val="2100"/>
              <a:buChar char="●"/>
            </a:pPr>
            <a:r>
              <a:rPr lang="en" sz="1300"/>
              <a:t>If INCORRECT: Red Light will blink indicating that the user put in a wrong pattern and the game is over</a:t>
            </a:r>
            <a:endParaRPr sz="1300"/>
          </a:p>
          <a:p>
            <a:pPr indent="-361950" lvl="1" marL="914400" rtl="0" algn="l">
              <a:spcBef>
                <a:spcPts val="0"/>
              </a:spcBef>
              <a:spcAft>
                <a:spcPts val="0"/>
              </a:spcAft>
              <a:buSzPts val="2100"/>
              <a:buChar char="○"/>
            </a:pPr>
            <a:r>
              <a:rPr lang="en" sz="1300">
                <a:solidFill>
                  <a:schemeClr val="dk1"/>
                </a:solidFill>
              </a:rPr>
              <a:t>Blue LED light will blink indicating the score (# of times the user put the correct </a:t>
            </a:r>
            <a:r>
              <a:rPr lang="en" sz="1300">
                <a:solidFill>
                  <a:schemeClr val="dk1"/>
                </a:solidFill>
              </a:rPr>
              <a:t>sequence</a:t>
            </a:r>
            <a:r>
              <a:rPr lang="en" sz="1300">
                <a:solidFill>
                  <a:schemeClr val="dk1"/>
                </a:solidFill>
              </a:rPr>
              <a:t> before </a:t>
            </a:r>
            <a:r>
              <a:rPr lang="en" sz="1300">
                <a:solidFill>
                  <a:schemeClr val="dk1"/>
                </a:solidFill>
              </a:rPr>
              <a:t>inputting</a:t>
            </a:r>
            <a:r>
              <a:rPr lang="en" sz="1300">
                <a:solidFill>
                  <a:schemeClr val="dk1"/>
                </a:solidFill>
              </a:rPr>
              <a:t> the wrong </a:t>
            </a:r>
            <a:r>
              <a:rPr lang="en" sz="1300">
                <a:solidFill>
                  <a:schemeClr val="dk1"/>
                </a:solidFill>
              </a:rPr>
              <a:t>sequence</a:t>
            </a:r>
            <a:r>
              <a:rPr lang="en" sz="1300">
                <a:solidFill>
                  <a:schemeClr val="dk1"/>
                </a:solidFill>
              </a:rPr>
              <a:t>) </a:t>
            </a:r>
            <a:endParaRPr sz="21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pic>
        <p:nvPicPr>
          <p:cNvPr id="323" name="Google Shape;323;p32"/>
          <p:cNvPicPr preferRelativeResize="0"/>
          <p:nvPr/>
        </p:nvPicPr>
        <p:blipFill>
          <a:blip r:embed="rId3">
            <a:alphaModFix/>
          </a:blip>
          <a:stretch>
            <a:fillRect/>
          </a:stretch>
        </p:blipFill>
        <p:spPr>
          <a:xfrm rot="5400000">
            <a:off x="1652153" y="-93603"/>
            <a:ext cx="1129625" cy="1398075"/>
          </a:xfrm>
          <a:prstGeom prst="rect">
            <a:avLst/>
          </a:prstGeom>
          <a:noFill/>
          <a:ln>
            <a:noFill/>
          </a:ln>
        </p:spPr>
      </p:pic>
      <p:pic>
        <p:nvPicPr>
          <p:cNvPr id="324" name="Google Shape;324;p32"/>
          <p:cNvPicPr preferRelativeResize="0"/>
          <p:nvPr/>
        </p:nvPicPr>
        <p:blipFill>
          <a:blip r:embed="rId4">
            <a:alphaModFix/>
          </a:blip>
          <a:stretch>
            <a:fillRect/>
          </a:stretch>
        </p:blipFill>
        <p:spPr>
          <a:xfrm rot="5400000">
            <a:off x="165225" y="27227"/>
            <a:ext cx="1153750" cy="1331800"/>
          </a:xfrm>
          <a:prstGeom prst="rect">
            <a:avLst/>
          </a:prstGeom>
          <a:noFill/>
          <a:ln>
            <a:noFill/>
          </a:ln>
        </p:spPr>
      </p:pic>
      <p:pic>
        <p:nvPicPr>
          <p:cNvPr id="325" name="Google Shape;325;p32"/>
          <p:cNvPicPr preferRelativeResize="0"/>
          <p:nvPr/>
        </p:nvPicPr>
        <p:blipFill>
          <a:blip r:embed="rId5">
            <a:alphaModFix/>
          </a:blip>
          <a:stretch>
            <a:fillRect/>
          </a:stretch>
        </p:blipFill>
        <p:spPr>
          <a:xfrm rot="5400000">
            <a:off x="7467150" y="-139125"/>
            <a:ext cx="1160700" cy="1671449"/>
          </a:xfrm>
          <a:prstGeom prst="rect">
            <a:avLst/>
          </a:prstGeom>
          <a:noFill/>
          <a:ln>
            <a:noFill/>
          </a:ln>
        </p:spPr>
      </p:pic>
      <p:pic>
        <p:nvPicPr>
          <p:cNvPr id="326" name="Google Shape;326;p32"/>
          <p:cNvPicPr preferRelativeResize="0"/>
          <p:nvPr/>
        </p:nvPicPr>
        <p:blipFill>
          <a:blip r:embed="rId6">
            <a:alphaModFix/>
          </a:blip>
          <a:stretch>
            <a:fillRect/>
          </a:stretch>
        </p:blipFill>
        <p:spPr>
          <a:xfrm>
            <a:off x="4094450" y="1851850"/>
            <a:ext cx="4922949" cy="2159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3"/>
          <p:cNvSpPr txBox="1"/>
          <p:nvPr>
            <p:ph type="title"/>
          </p:nvPr>
        </p:nvSpPr>
        <p:spPr>
          <a:xfrm>
            <a:off x="2351100" y="84025"/>
            <a:ext cx="3624600" cy="392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200"/>
              <a:t>Testbench- Simon Says</a:t>
            </a:r>
            <a:endParaRPr sz="3200"/>
          </a:p>
        </p:txBody>
      </p:sp>
      <p:pic>
        <p:nvPicPr>
          <p:cNvPr id="332" name="Google Shape;332;p33"/>
          <p:cNvPicPr preferRelativeResize="0"/>
          <p:nvPr/>
        </p:nvPicPr>
        <p:blipFill>
          <a:blip r:embed="rId3">
            <a:alphaModFix/>
          </a:blip>
          <a:stretch>
            <a:fillRect/>
          </a:stretch>
        </p:blipFill>
        <p:spPr>
          <a:xfrm>
            <a:off x="326800" y="569300"/>
            <a:ext cx="8490399" cy="2385275"/>
          </a:xfrm>
          <a:prstGeom prst="rect">
            <a:avLst/>
          </a:prstGeom>
          <a:noFill/>
          <a:ln>
            <a:noFill/>
          </a:ln>
        </p:spPr>
      </p:pic>
      <p:sp>
        <p:nvSpPr>
          <p:cNvPr id="333" name="Google Shape;333;p33"/>
          <p:cNvSpPr/>
          <p:nvPr/>
        </p:nvSpPr>
        <p:spPr>
          <a:xfrm>
            <a:off x="4626425" y="1655525"/>
            <a:ext cx="793800" cy="1043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34" name="Google Shape;334;p33"/>
          <p:cNvSpPr/>
          <p:nvPr/>
        </p:nvSpPr>
        <p:spPr>
          <a:xfrm>
            <a:off x="6196225" y="1655525"/>
            <a:ext cx="793800" cy="1043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335" name="Google Shape;335;p33"/>
          <p:cNvPicPr preferRelativeResize="0"/>
          <p:nvPr/>
        </p:nvPicPr>
        <p:blipFill rotWithShape="1">
          <a:blip r:embed="rId4">
            <a:alphaModFix/>
          </a:blip>
          <a:srcRect b="0" l="0" r="23844" t="0"/>
          <a:stretch/>
        </p:blipFill>
        <p:spPr>
          <a:xfrm>
            <a:off x="0" y="3069100"/>
            <a:ext cx="4342948" cy="1733974"/>
          </a:xfrm>
          <a:prstGeom prst="rect">
            <a:avLst/>
          </a:prstGeom>
          <a:noFill/>
          <a:ln>
            <a:noFill/>
          </a:ln>
        </p:spPr>
      </p:pic>
      <p:pic>
        <p:nvPicPr>
          <p:cNvPr id="336" name="Google Shape;336;p33"/>
          <p:cNvPicPr preferRelativeResize="0"/>
          <p:nvPr/>
        </p:nvPicPr>
        <p:blipFill>
          <a:blip r:embed="rId5">
            <a:alphaModFix/>
          </a:blip>
          <a:stretch>
            <a:fillRect/>
          </a:stretch>
        </p:blipFill>
        <p:spPr>
          <a:xfrm>
            <a:off x="4414600" y="3069100"/>
            <a:ext cx="4342948" cy="17339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4"/>
          <p:cNvSpPr txBox="1"/>
          <p:nvPr>
            <p:ph type="title"/>
          </p:nvPr>
        </p:nvSpPr>
        <p:spPr>
          <a:xfrm>
            <a:off x="720000" y="539500"/>
            <a:ext cx="77040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Problem Solving</a:t>
            </a:r>
            <a:endParaRPr>
              <a:solidFill>
                <a:schemeClr val="accent1"/>
              </a:solidFill>
            </a:endParaRPr>
          </a:p>
        </p:txBody>
      </p:sp>
      <p:sp>
        <p:nvSpPr>
          <p:cNvPr id="342" name="Google Shape;342;p34"/>
          <p:cNvSpPr txBox="1"/>
          <p:nvPr>
            <p:ph idx="1" type="body"/>
          </p:nvPr>
        </p:nvSpPr>
        <p:spPr>
          <a:xfrm>
            <a:off x="720000" y="1242525"/>
            <a:ext cx="7704000" cy="34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b="1" lang="en" sz="2000"/>
              <a:t>Problem in the real world:</a:t>
            </a:r>
            <a:endParaRPr b="1" sz="2000"/>
          </a:p>
          <a:p>
            <a:pPr indent="-355600" lvl="0" marL="457200" rtl="0" algn="l">
              <a:spcBef>
                <a:spcPts val="0"/>
              </a:spcBef>
              <a:spcAft>
                <a:spcPts val="0"/>
              </a:spcAft>
              <a:buClr>
                <a:schemeClr val="dk1"/>
              </a:buClr>
              <a:buSzPts val="2000"/>
              <a:buChar char="-"/>
            </a:pPr>
            <a:r>
              <a:rPr lang="en" sz="2000"/>
              <a:t>Home invasions; break ins</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 sz="2000"/>
              <a:t>Statistic: On average, 3,062 burglaries happen in the U.S. every day</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 sz="2000" u="sng"/>
              <a:t>Solution: Home Security Alarm</a:t>
            </a:r>
            <a:endParaRPr sz="2000" u="sng"/>
          </a:p>
          <a:p>
            <a:pPr indent="0" lvl="0" marL="0" rtl="0" algn="l">
              <a:spcBef>
                <a:spcPts val="0"/>
              </a:spcBef>
              <a:spcAft>
                <a:spcPts val="0"/>
              </a:spcAft>
              <a:buNone/>
            </a:pPr>
            <a:r>
              <a:t/>
            </a:r>
            <a:endParaRPr sz="2000" u="sng"/>
          </a:p>
          <a:p>
            <a:pPr indent="0" lvl="0" marL="0" rtl="0" algn="l">
              <a:spcBef>
                <a:spcPts val="0"/>
              </a:spcBef>
              <a:spcAft>
                <a:spcPts val="0"/>
              </a:spcAft>
              <a:buNone/>
            </a:pPr>
            <a:r>
              <a:t/>
            </a:r>
            <a:endParaRPr sz="2000"/>
          </a:p>
          <a:p>
            <a:pPr indent="0" lvl="0" marL="0" rtl="0" algn="l">
              <a:lnSpc>
                <a:spcPct val="115000"/>
              </a:lnSpc>
              <a:spcBef>
                <a:spcPts val="0"/>
              </a:spcBef>
              <a:spcAft>
                <a:spcPts val="0"/>
              </a:spcAft>
              <a:buClr>
                <a:schemeClr val="lt2"/>
              </a:buClr>
              <a:buSzPts val="1100"/>
              <a:buFont typeface="Arial"/>
              <a:buNone/>
            </a:pPr>
            <a:r>
              <a:t/>
            </a:r>
            <a:endParaRPr sz="1800">
              <a:solidFill>
                <a:schemeClr val="lt2"/>
              </a:solidFill>
              <a:latin typeface="Arial"/>
              <a:ea typeface="Arial"/>
              <a:cs typeface="Arial"/>
              <a:sym typeface="Arial"/>
            </a:endParaRPr>
          </a:p>
          <a:p>
            <a:pPr indent="0" lvl="0" marL="0" rtl="0" algn="l">
              <a:spcBef>
                <a:spcPts val="0"/>
              </a:spcBef>
              <a:spcAft>
                <a:spcPts val="0"/>
              </a:spcAft>
              <a:buNone/>
            </a:pPr>
            <a:r>
              <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5"/>
          <p:cNvSpPr txBox="1"/>
          <p:nvPr>
            <p:ph type="title"/>
          </p:nvPr>
        </p:nvSpPr>
        <p:spPr>
          <a:xfrm>
            <a:off x="720000" y="463300"/>
            <a:ext cx="77040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Application</a:t>
            </a:r>
            <a:r>
              <a:rPr lang="en"/>
              <a:t> Space</a:t>
            </a:r>
            <a:endParaRPr>
              <a:solidFill>
                <a:schemeClr val="accent1"/>
              </a:solidFill>
            </a:endParaRPr>
          </a:p>
        </p:txBody>
      </p:sp>
      <p:sp>
        <p:nvSpPr>
          <p:cNvPr id="348" name="Google Shape;348;p35"/>
          <p:cNvSpPr txBox="1"/>
          <p:nvPr>
            <p:ph idx="1" type="body"/>
          </p:nvPr>
        </p:nvSpPr>
        <p:spPr>
          <a:xfrm>
            <a:off x="720000" y="1036000"/>
            <a:ext cx="7704000" cy="34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Font typeface="Arial"/>
              <a:buNone/>
            </a:pPr>
            <a:r>
              <a:rPr b="1" lang="en" u="sng"/>
              <a:t>Security:</a:t>
            </a:r>
            <a:endParaRPr b="1" u="sng"/>
          </a:p>
          <a:p>
            <a:pPr indent="0" lvl="0" marL="0" rtl="0" algn="l">
              <a:spcBef>
                <a:spcPts val="0"/>
              </a:spcBef>
              <a:spcAft>
                <a:spcPts val="0"/>
              </a:spcAft>
              <a:buClr>
                <a:schemeClr val="lt2"/>
              </a:buClr>
              <a:buSzPts val="1100"/>
              <a:buFont typeface="Arial"/>
              <a:buNone/>
            </a:pPr>
            <a:r>
              <a:t/>
            </a:r>
            <a:endParaRPr/>
          </a:p>
          <a:p>
            <a:pPr indent="-304800" lvl="0" marL="457200" rtl="0" algn="l">
              <a:spcBef>
                <a:spcPts val="0"/>
              </a:spcBef>
              <a:spcAft>
                <a:spcPts val="0"/>
              </a:spcAft>
              <a:buClr>
                <a:schemeClr val="dk1"/>
              </a:buClr>
              <a:buSzPts val="1200"/>
              <a:buChar char="●"/>
            </a:pPr>
            <a:r>
              <a:rPr lang="en"/>
              <a:t>Security → Digital Lock</a:t>
            </a:r>
            <a:endParaRPr/>
          </a:p>
          <a:p>
            <a:pPr indent="-304800" lvl="1" marL="914400" rtl="0" algn="l">
              <a:spcBef>
                <a:spcPts val="0"/>
              </a:spcBef>
              <a:spcAft>
                <a:spcPts val="0"/>
              </a:spcAft>
              <a:buClr>
                <a:schemeClr val="dk1"/>
              </a:buClr>
              <a:buSzPts val="1200"/>
              <a:buChar char="○"/>
            </a:pPr>
            <a:r>
              <a:rPr lang="en"/>
              <a:t>Can be used for home doors, for safes (anything that protects something)</a:t>
            </a:r>
            <a:endParaRPr/>
          </a:p>
          <a:p>
            <a:pPr indent="-304800" lvl="2" marL="1371600" rtl="0" algn="l">
              <a:spcBef>
                <a:spcPts val="0"/>
              </a:spcBef>
              <a:spcAft>
                <a:spcPts val="0"/>
              </a:spcAft>
              <a:buClr>
                <a:schemeClr val="dk1"/>
              </a:buClr>
              <a:buSzPts val="1200"/>
              <a:buChar char="■"/>
            </a:pPr>
            <a:r>
              <a:rPr lang="en"/>
              <a:t>Residential, Commercial buildings, education institutions, healthcare, government, etc. </a:t>
            </a:r>
            <a:endParaRPr/>
          </a:p>
          <a:p>
            <a:pPr indent="0" lvl="0" marL="0" rtl="0" algn="l">
              <a:spcBef>
                <a:spcPts val="0"/>
              </a:spcBef>
              <a:spcAft>
                <a:spcPts val="0"/>
              </a:spcAft>
              <a:buClr>
                <a:schemeClr val="lt2"/>
              </a:buClr>
              <a:buSzPts val="1100"/>
              <a:buFont typeface="Arial"/>
              <a:buNone/>
            </a:pPr>
            <a:r>
              <a:t/>
            </a:r>
            <a:endParaRPr/>
          </a:p>
          <a:p>
            <a:pPr indent="0" lvl="0" marL="0" rtl="0" algn="l">
              <a:spcBef>
                <a:spcPts val="0"/>
              </a:spcBef>
              <a:spcAft>
                <a:spcPts val="0"/>
              </a:spcAft>
              <a:buClr>
                <a:schemeClr val="lt2"/>
              </a:buClr>
              <a:buSzPts val="1100"/>
              <a:buFont typeface="Arial"/>
              <a:buNone/>
            </a:pPr>
            <a:r>
              <a:t/>
            </a:r>
            <a:endParaRPr/>
          </a:p>
          <a:p>
            <a:pPr indent="0" lvl="0" marL="0" rtl="0" algn="l">
              <a:spcBef>
                <a:spcPts val="0"/>
              </a:spcBef>
              <a:spcAft>
                <a:spcPts val="0"/>
              </a:spcAft>
              <a:buClr>
                <a:schemeClr val="lt2"/>
              </a:buClr>
              <a:buSzPts val="1100"/>
              <a:buFont typeface="Arial"/>
              <a:buNone/>
            </a:pPr>
            <a:r>
              <a:rPr b="1" lang="en" u="sng"/>
              <a:t>Medical Facility: </a:t>
            </a:r>
            <a:endParaRPr b="1" u="sng"/>
          </a:p>
          <a:p>
            <a:pPr indent="-304800" lvl="0" marL="457200" rtl="0" algn="l">
              <a:spcBef>
                <a:spcPts val="0"/>
              </a:spcBef>
              <a:spcAft>
                <a:spcPts val="0"/>
              </a:spcAft>
              <a:buClr>
                <a:schemeClr val="dk1"/>
              </a:buClr>
              <a:buSzPts val="1200"/>
              <a:buChar char="●"/>
            </a:pPr>
            <a:r>
              <a:rPr lang="en"/>
              <a:t>Simon Says functions as memory game that can improve a person’s cognitive ability. Idea is if doctors and therapists are trying to improve a person’s cognitive memory abilities, they can use this device for patients to remember entry codes and be engaged with the game that follows it.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u="sng"/>
              <a:t>Entertainment: </a:t>
            </a:r>
            <a:r>
              <a:rPr b="1" lang="en"/>
              <a:t>Taking the project separately, </a:t>
            </a:r>
            <a:endParaRPr b="1"/>
          </a:p>
          <a:p>
            <a:pPr indent="-304800" lvl="0" marL="457200" rtl="0" algn="l">
              <a:spcBef>
                <a:spcPts val="0"/>
              </a:spcBef>
              <a:spcAft>
                <a:spcPts val="0"/>
              </a:spcAft>
              <a:buClr>
                <a:schemeClr val="dk1"/>
              </a:buClr>
              <a:buSzPts val="1200"/>
              <a:buChar char="●"/>
            </a:pPr>
            <a:r>
              <a:rPr lang="en"/>
              <a:t>The game serves as entertainment as it allows engagement with friends and family. It creates competition as many people can take turns to play and compete with each other. </a:t>
            </a:r>
            <a:endParaRPr/>
          </a:p>
          <a:p>
            <a:pPr indent="0" lvl="0" marL="0" rtl="0" algn="l">
              <a:spcBef>
                <a:spcPts val="0"/>
              </a:spcBef>
              <a:spcAft>
                <a:spcPts val="0"/>
              </a:spcAft>
              <a:buClr>
                <a:schemeClr val="lt2"/>
              </a:buClr>
              <a:buSzPts val="1100"/>
              <a:buFont typeface="Arial"/>
              <a:buNone/>
            </a:pPr>
            <a:r>
              <a:t/>
            </a:r>
            <a:endParaRPr/>
          </a:p>
          <a:p>
            <a:pPr indent="0" lvl="0" marL="0" rtl="0" algn="l">
              <a:spcBef>
                <a:spcPts val="0"/>
              </a:spcBef>
              <a:spcAft>
                <a:spcPts val="0"/>
              </a:spcAft>
              <a:buClr>
                <a:schemeClr val="lt2"/>
              </a:buClr>
              <a:buSzPts val="1100"/>
              <a:buFont typeface="Arial"/>
              <a:buNone/>
            </a:pPr>
            <a:r>
              <a:rPr lang="en"/>
              <a:t>Link (Article where facts of benefits of the game Simon Says): https://facts.net/lifestyle/entertainment/19-captivating-facts-about-simon-electronic-memory-game/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chnology Project Proposal Minitheme by Slidesgo">
  <a:themeElements>
    <a:clrScheme name="Simple Light">
      <a:dk1>
        <a:srgbClr val="FFFFFF"/>
      </a:dk1>
      <a:lt1>
        <a:srgbClr val="E0E0E0"/>
      </a:lt1>
      <a:dk2>
        <a:srgbClr val="666666"/>
      </a:dk2>
      <a:lt2>
        <a:srgbClr val="000000"/>
      </a:lt2>
      <a:accent1>
        <a:srgbClr val="96FFF3"/>
      </a:accent1>
      <a:accent2>
        <a:srgbClr val="8F1EA0"/>
      </a:accent2>
      <a:accent3>
        <a:srgbClr val="3DC6FF"/>
      </a:accent3>
      <a:accent4>
        <a:srgbClr val="2619AA"/>
      </a:accent4>
      <a:accent5>
        <a:srgbClr val="190057"/>
      </a:accent5>
      <a:accent6>
        <a:srgbClr val="F139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